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0D_C7E9A5B6.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72" r:id="rId6"/>
    <p:sldMasterId id="2147483694" r:id="rId7"/>
    <p:sldMasterId id="2147483710" r:id="rId8"/>
  </p:sldMasterIdLst>
  <p:notesMasterIdLst>
    <p:notesMasterId r:id="rId26"/>
  </p:notesMasterIdLst>
  <p:sldIdLst>
    <p:sldId id="1376" r:id="rId9"/>
    <p:sldId id="1395" r:id="rId10"/>
    <p:sldId id="1394" r:id="rId11"/>
    <p:sldId id="1431" r:id="rId12"/>
    <p:sldId id="269" r:id="rId13"/>
    <p:sldId id="1349" r:id="rId14"/>
    <p:sldId id="256" r:id="rId15"/>
    <p:sldId id="257" r:id="rId16"/>
    <p:sldId id="258" r:id="rId17"/>
    <p:sldId id="259" r:id="rId18"/>
    <p:sldId id="260" r:id="rId19"/>
    <p:sldId id="261" r:id="rId20"/>
    <p:sldId id="262" r:id="rId21"/>
    <p:sldId id="263" r:id="rId22"/>
    <p:sldId id="266" r:id="rId23"/>
    <p:sldId id="264" r:id="rId24"/>
    <p:sldId id="265" r:id="rId25"/>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9F592C69-2033-8A3A-27EF-683007AD2B4A}" name="Kirsty Hickson" initials="KH" userId="S::Kirsty.hickson@altairltd.co.uk::b697d2b5-86cb-46df-a029-3b45b830b1fe" providerId="AD"/>
  <p188:author id="{3B95A3DB-240A-3FD7-7CE8-482693E2076D}" name="Johanna Marie" initials="JM" userId="S::johanna@engageprocess.com::b6637cf6-bf18-48d4-80c0-6ed066bc9a5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F7BB5F-91BE-40E9-A0AD-BF4CF9A8B267}" v="32" dt="2026-10-21T06:41:39.552"/>
    <p1510:client id="{2F32D36F-17B9-47D0-88A8-661111A9599C}" v="1" dt="2026-10-21T11:49:02.7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Master" Target="slideMasters/slideMaster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anna Marie" userId="b6637cf6-bf18-48d4-80c0-6ed066bc9a59" providerId="ADAL" clId="{6F4CDDF2-C99C-4D2A-A7C8-9F08E275471B}"/>
    <pc:docChg chg="modSld">
      <pc:chgData name="Johanna Marie" userId="b6637cf6-bf18-48d4-80c0-6ed066bc9a59" providerId="ADAL" clId="{6F4CDDF2-C99C-4D2A-A7C8-9F08E275471B}" dt="2026-10-21T06:41:39.552" v="30" actId="242"/>
      <pc:docMkLst>
        <pc:docMk/>
      </pc:docMkLst>
      <pc:sldChg chg="modSp mod">
        <pc:chgData name="Johanna Marie" userId="b6637cf6-bf18-48d4-80c0-6ed066bc9a59" providerId="ADAL" clId="{6F4CDDF2-C99C-4D2A-A7C8-9F08E275471B}" dt="2026-10-21T06:41:39.552" v="30" actId="242"/>
        <pc:sldMkLst>
          <pc:docMk/>
          <pc:sldMk cId="1012119559" sldId="1431"/>
        </pc:sldMkLst>
        <pc:spChg chg="mod">
          <ac:chgData name="Johanna Marie" userId="b6637cf6-bf18-48d4-80c0-6ed066bc9a59" providerId="ADAL" clId="{6F4CDDF2-C99C-4D2A-A7C8-9F08E275471B}" dt="2026-10-21T06:41:39.552" v="30" actId="242"/>
          <ac:spMkLst>
            <pc:docMk/>
            <pc:sldMk cId="1012119559" sldId="1431"/>
            <ac:spMk id="3" creationId="{604A80FF-DFD0-7A3F-B7C2-CED23ADF9EF3}"/>
          </ac:spMkLst>
        </pc:spChg>
        <pc:spChg chg="mod">
          <ac:chgData name="Johanna Marie" userId="b6637cf6-bf18-48d4-80c0-6ed066bc9a59" providerId="ADAL" clId="{6F4CDDF2-C99C-4D2A-A7C8-9F08E275471B}" dt="2026-10-21T06:41:09.284" v="29" actId="20577"/>
          <ac:spMkLst>
            <pc:docMk/>
            <pc:sldMk cId="1012119559" sldId="1431"/>
            <ac:spMk id="4" creationId="{F2C39B4F-8E8A-49EE-EC93-14EF6661DE23}"/>
          </ac:spMkLst>
        </pc:spChg>
      </pc:sldChg>
    </pc:docChg>
  </pc:docChgLst>
</pc:chgInfo>
</file>

<file path=ppt/comments/modernComment_10D_C7E9A5B6.xml><?xml version="1.0" encoding="utf-8"?>
<p188:cmLst xmlns:a="http://schemas.openxmlformats.org/drawingml/2006/main" xmlns:r="http://schemas.openxmlformats.org/officeDocument/2006/relationships" xmlns:p188="http://schemas.microsoft.com/office/powerpoint/2018/8/main">
  <p188:cm id="{2049A087-38E2-4F0B-901F-08F0D864E5E1}" authorId="{3B95A3DB-240A-3FD7-7CE8-482693E2076D}" created="2026-09-14T10:04:38.939">
    <pc:sldMkLst xmlns:pc="http://schemas.microsoft.com/office/powerpoint/2013/main/command">
      <pc:docMk/>
      <pc:sldMk cId="3353978294" sldId="269"/>
    </pc:sldMkLst>
    <p188:txBody>
      <a:bodyPr/>
      <a:lstStyle/>
      <a:p>
        <a:r>
          <a:rPr lang="LID4096"/>
          <a:t>LA to lead.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457700" cy="9175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827713" y="0"/>
            <a:ext cx="4457700" cy="917575"/>
          </a:xfrm>
          <a:prstGeom prst="rect">
            <a:avLst/>
          </a:prstGeom>
        </p:spPr>
        <p:txBody>
          <a:bodyPr vert="horz" lIns="91440" tIns="45720" rIns="91440" bIns="45720" rtlCol="0"/>
          <a:lstStyle>
            <a:lvl1pPr algn="r">
              <a:defRPr sz="1200"/>
            </a:lvl1pPr>
          </a:lstStyle>
          <a:p>
            <a:fld id="{75BE0E7E-39A1-42B8-816D-90733F411133}" type="datetimeFigureOut">
              <a:t>10/21/2026</a:t>
            </a:fld>
            <a:endParaRPr lang="en-GB"/>
          </a:p>
        </p:txBody>
      </p:sp>
      <p:sp>
        <p:nvSpPr>
          <p:cNvPr id="4" name="Slide Image Placeholder 3"/>
          <p:cNvSpPr>
            <a:spLocks noGrp="1" noRot="1" noChangeAspect="1"/>
          </p:cNvSpPr>
          <p:nvPr>
            <p:ph type="sldImg" idx="2"/>
          </p:nvPr>
        </p:nvSpPr>
        <p:spPr>
          <a:xfrm>
            <a:off x="-342900" y="2286000"/>
            <a:ext cx="10972800" cy="61722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1028700" y="8801100"/>
            <a:ext cx="8229600" cy="72009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17372013"/>
            <a:ext cx="4457700" cy="9159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827713" y="17372013"/>
            <a:ext cx="4457700" cy="915987"/>
          </a:xfrm>
          <a:prstGeom prst="rect">
            <a:avLst/>
          </a:prstGeom>
        </p:spPr>
        <p:txBody>
          <a:bodyPr vert="horz" lIns="91440" tIns="45720" rIns="91440" bIns="45720" rtlCol="0" anchor="b"/>
          <a:lstStyle>
            <a:lvl1pPr algn="r">
              <a:defRPr sz="1200"/>
            </a:lvl1pPr>
          </a:lstStyle>
          <a:p>
            <a:fld id="{FE0C1DA0-E00C-471F-AE26-4B0213CF5612}" type="slidenum">
              <a:t>‹#›</a:t>
            </a:fld>
            <a:endParaRPr lang="en-GB"/>
          </a:p>
        </p:txBody>
      </p:sp>
    </p:spTree>
    <p:extLst>
      <p:ext uri="{BB962C8B-B14F-4D97-AF65-F5344CB8AC3E}">
        <p14:creationId xmlns:p14="http://schemas.microsoft.com/office/powerpoint/2010/main" val="53036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65AE47-4FFE-41CB-B362-94392593CDE2}"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03315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65AE47-4FFE-41CB-B362-94392593CDE2}"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785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
              <a:t>The people doing the work can explain what happens. Managers can explain why. Technology teams can understand the implications. And transformation teams can connect it back to the change you're trying to achieve.</a:t>
            </a:r>
          </a:p>
          <a:p>
            <a:endParaRPr lang=""/>
          </a:p>
          <a:p>
            <a:r>
              <a:rPr lang="en-GB" b="1"/>
              <a:t>Visibility</a:t>
            </a:r>
            <a:r>
              <a:rPr lang="en-GB"/>
              <a:t> See how work actually happens in practice, not how it ‘should’ happen according to documentation.</a:t>
            </a:r>
          </a:p>
          <a:p>
            <a:endParaRPr lang="en-GB"/>
          </a:p>
          <a:p>
            <a:r>
              <a:rPr lang="en-GB" b="1"/>
              <a:t>Role Clarity</a:t>
            </a:r>
            <a:r>
              <a:rPr lang="en-GB"/>
              <a:t> Identify responsibilities and accurately quantify handoffs, duplication, and associated process wastage.</a:t>
            </a:r>
          </a:p>
          <a:p>
            <a:endParaRPr lang="en-GB"/>
          </a:p>
          <a:p>
            <a:r>
              <a:rPr lang="en-GB" b="1"/>
              <a:t>Knowledge capture</a:t>
            </a:r>
            <a:r>
              <a:rPr lang="en-GB"/>
              <a:t> Turn what’s in people’s heads into a documented, shareable process</a:t>
            </a:r>
          </a:p>
          <a:p>
            <a:endParaRPr lang="en-GB"/>
          </a:p>
          <a:p>
            <a:r>
              <a:rPr lang="en-GB" b="1"/>
              <a:t>Buy-in</a:t>
            </a:r>
            <a:r>
              <a:rPr lang="en-GB"/>
              <a:t> People support change they helped design. Evidence over assumptions</a:t>
            </a:r>
          </a:p>
          <a:p>
            <a:endParaRPr lang="en-GB"/>
          </a:p>
          <a:p>
            <a:r>
              <a:rPr lang="en-GB" b="1"/>
              <a:t>Root-cause analysis</a:t>
            </a:r>
            <a:r>
              <a:rPr lang="en-GB"/>
              <a:t> Fix the real problem, not just the symptoms</a:t>
            </a:r>
          </a:p>
          <a:p>
            <a:endParaRPr lang="en-GB"/>
          </a:p>
          <a:p>
            <a:r>
              <a:rPr lang="en-GB" b="1"/>
              <a:t>Collaboration </a:t>
            </a:r>
            <a:r>
              <a:rPr lang="en-GB"/>
              <a:t>Bring teams together around a shared goal, improve cross-team understanding and encourage collaboration</a:t>
            </a:r>
          </a:p>
          <a:p>
            <a:endParaRPr lang="en-GB"/>
          </a:p>
          <a:p>
            <a:r>
              <a:rPr lang="en-GB" b="1"/>
              <a:t>Seeing the whole end-to-end</a:t>
            </a:r>
          </a:p>
          <a:p>
            <a:endParaRPr lang="en-GB" b="1"/>
          </a:p>
          <a:p>
            <a:r>
              <a:rPr lang="en-GB" b="1"/>
              <a:t>Transformation Thinking </a:t>
            </a:r>
            <a:r>
              <a:rPr lang="en-GB"/>
              <a:t>Encourage participants (typically business colleagues) to think in a transformation and continuous improvement-oriented way about what they do and why they do it</a:t>
            </a:r>
          </a:p>
          <a:p>
            <a:endParaRPr lang="en-GB"/>
          </a:p>
          <a:p>
            <a:r>
              <a:rPr lang="en-GB" b="1"/>
              <a:t>Customer Experience </a:t>
            </a:r>
            <a:r>
              <a:rPr lang="en-GB"/>
              <a:t>Put the customer at the heart of process change.</a:t>
            </a:r>
          </a:p>
          <a:p>
            <a:endParaRPr lang="LID4096"/>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65AE47-4FFE-41CB-B362-94392593CDE2}"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29594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en-US" sz="1200"/>
              <a:t>Building upon previous slide on value of process workshops. </a:t>
            </a:r>
          </a:p>
          <a:p>
            <a:pPr marL="0" indent="0">
              <a:buNone/>
            </a:pPr>
            <a:endParaRPr lang="en-US" sz="1200"/>
          </a:p>
          <a:p>
            <a:pPr marL="0" indent="0">
              <a:buNone/>
            </a:pPr>
            <a:r>
              <a:rPr lang="en-US" sz="1200"/>
              <a:t>Defined as the workarounds, spreadsheets and shadow processes that exist when the “happy path” or standard process doesn’t quite work.</a:t>
            </a:r>
          </a:p>
          <a:p>
            <a:pPr marL="0" indent="0">
              <a:buNone/>
            </a:pPr>
            <a:r>
              <a:rPr lang="en-US" sz="1200"/>
              <a:t>This gap is missed when </a:t>
            </a:r>
            <a:r>
              <a:rPr lang="en-US" sz="1200" err="1"/>
              <a:t>organisations</a:t>
            </a:r>
            <a:r>
              <a:rPr lang="en-US" sz="1200"/>
              <a:t> miss staff engagement. It presents:</a:t>
            </a:r>
          </a:p>
          <a:p>
            <a:r>
              <a:rPr lang="en-US" sz="1200"/>
              <a:t>Risk as regulation and inspections tighten</a:t>
            </a:r>
          </a:p>
          <a:p>
            <a:r>
              <a:rPr lang="en-US" sz="1200"/>
              <a:t>Gaps in blueprints for automation and AI to replicate</a:t>
            </a:r>
          </a:p>
          <a:p>
            <a:r>
              <a:rPr lang="en-US" sz="1200"/>
              <a:t>Loss of knowledge when people leave or change roles</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65AE47-4FFE-41CB-B362-94392593CDE2}"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3373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767A0-7413-A04E-EAC1-93E303FE26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4EB4FB-2195-B2BE-E8FE-E699B21C314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1F5E153-79F9-D03D-2557-39E2675D6B6D}"/>
              </a:ext>
            </a:extLst>
          </p:cNvPr>
          <p:cNvSpPr>
            <a:spLocks noGrp="1"/>
          </p:cNvSpPr>
          <p:nvPr>
            <p:ph type="body" idx="1"/>
          </p:nvPr>
        </p:nvSpPr>
        <p:spPr/>
        <p:txBody>
          <a:bodyPr/>
          <a:lstStyle/>
          <a:p>
            <a:r>
              <a:rPr lang="nl-NL" err="1"/>
              <a:t>Harminisation</a:t>
            </a:r>
            <a:r>
              <a:rPr lang="nl-NL"/>
              <a:t> of services </a:t>
            </a:r>
            <a:r>
              <a:rPr lang="nl-NL" err="1"/>
              <a:t>etc</a:t>
            </a:r>
            <a:r>
              <a:rPr lang="nl-NL"/>
              <a:t> </a:t>
            </a:r>
          </a:p>
          <a:p>
            <a:endParaRPr lang="nl-NL"/>
          </a:p>
        </p:txBody>
      </p:sp>
      <p:sp>
        <p:nvSpPr>
          <p:cNvPr id="4" name="Slide Number Placeholder 3">
            <a:extLst>
              <a:ext uri="{FF2B5EF4-FFF2-40B4-BE49-F238E27FC236}">
                <a16:creationId xmlns:a16="http://schemas.microsoft.com/office/drawing/2014/main" id="{B1F3604E-7802-BC25-EA31-27D109EF14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65AE47-4FFE-41CB-B362-94392593CDE2}"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08907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BFB0E-7808-848C-FC88-B1F191F92D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047AFE-34FE-4485-7825-D66F02E5E1D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D6ED4C9-C05A-F52D-99F1-34A6B9AC9B27}"/>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A05C45AF-9DC4-8BBE-3B12-B6514FC41039}"/>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3815972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a:solidFill>
                  <a:schemeClr val="tx1"/>
                </a:solidFill>
                <a:effectLst/>
                <a:latin typeface="+mn-lt"/>
                <a:ea typeface="+mn-ea"/>
                <a:cs typeface="+mn-cs"/>
              </a:rPr>
              <a:t>Process gives you the baseline.</a:t>
            </a:r>
            <a:br>
              <a:rPr lang="en-GB" sz="1200" b="0" i="0" kern="1200">
                <a:solidFill>
                  <a:schemeClr val="tx1"/>
                </a:solidFill>
                <a:effectLst/>
                <a:latin typeface="+mn-lt"/>
                <a:ea typeface="+mn-ea"/>
                <a:cs typeface="+mn-cs"/>
              </a:rPr>
            </a:br>
            <a:r>
              <a:rPr lang="en-GB" sz="1200" b="1" i="0" kern="1200">
                <a:solidFill>
                  <a:schemeClr val="tx1"/>
                </a:solidFill>
                <a:effectLst/>
                <a:latin typeface="+mn-lt"/>
                <a:ea typeface="+mn-ea"/>
                <a:cs typeface="+mn-cs"/>
              </a:rPr>
              <a:t>Governance gives you permission to scale.</a:t>
            </a:r>
            <a:br>
              <a:rPr lang="en-GB" sz="1200" b="0" i="0" kern="1200">
                <a:solidFill>
                  <a:schemeClr val="tx1"/>
                </a:solidFill>
                <a:effectLst/>
                <a:latin typeface="+mn-lt"/>
                <a:ea typeface="+mn-ea"/>
                <a:cs typeface="+mn-cs"/>
              </a:rPr>
            </a:br>
            <a:r>
              <a:rPr lang="en-GB" sz="1200" b="1" i="0" kern="1200">
                <a:solidFill>
                  <a:schemeClr val="tx1"/>
                </a:solidFill>
                <a:effectLst/>
                <a:latin typeface="+mn-lt"/>
                <a:ea typeface="+mn-ea"/>
                <a:cs typeface="+mn-cs"/>
              </a:rPr>
              <a:t>Ownership turns capacity into value.</a:t>
            </a:r>
            <a:br>
              <a:rPr lang="en-GB" sz="1200" b="0" i="0" kern="1200">
                <a:solidFill>
                  <a:schemeClr val="tx1"/>
                </a:solidFill>
                <a:effectLst/>
                <a:latin typeface="+mn-lt"/>
                <a:ea typeface="+mn-ea"/>
                <a:cs typeface="+mn-cs"/>
              </a:rPr>
            </a:br>
            <a:r>
              <a:rPr lang="en-GB" sz="1200" b="1" i="0" kern="1200">
                <a:solidFill>
                  <a:schemeClr val="tx1"/>
                </a:solidFill>
                <a:effectLst/>
                <a:latin typeface="+mn-lt"/>
                <a:ea typeface="+mn-ea"/>
                <a:cs typeface="+mn-cs"/>
              </a:rPr>
              <a:t>Evidence tells you whether it worked.</a:t>
            </a:r>
            <a:endParaRPr lang="en-GB" sz="1200" b="0" i="0" kern="1200">
              <a:solidFill>
                <a:schemeClr val="tx1"/>
              </a:solidFill>
              <a:effectLst/>
              <a:latin typeface="+mn-lt"/>
              <a:ea typeface="+mn-ea"/>
              <a:cs typeface="+mn-cs"/>
            </a:endParaRPr>
          </a:p>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13.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3.sv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slideMaster" Target="../slideMasters/slideMaster2.xml"/><Relationship Id="rId4" Type="http://schemas.openxmlformats.org/officeDocument/2006/relationships/image" Target="../media/image21.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22.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25.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14.png"/><Relationship Id="rId1" Type="http://schemas.openxmlformats.org/officeDocument/2006/relationships/slideMaster" Target="../slideMasters/slideMaster3.xml"/><Relationship Id="rId4" Type="http://schemas.openxmlformats.org/officeDocument/2006/relationships/image" Target="../media/image27.svg"/></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slideMaster" Target="../slideMasters/slideMaster3.xml"/><Relationship Id="rId4" Type="http://schemas.openxmlformats.org/officeDocument/2006/relationships/image" Target="../media/image21.sv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22.sv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svg"/><Relationship Id="rId1" Type="http://schemas.openxmlformats.org/officeDocument/2006/relationships/slideMaster" Target="../slideMasters/slideMaster4.xml"/><Relationship Id="rId4" Type="http://schemas.openxmlformats.org/officeDocument/2006/relationships/image" Target="../media/image21.svg"/></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3.sv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4.sv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sv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37.sv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svg"/><Relationship Id="rId1" Type="http://schemas.openxmlformats.org/officeDocument/2006/relationships/slideMaster" Target="../slideMasters/slideMaster4.xml"/><Relationship Id="rId4" Type="http://schemas.openxmlformats.org/officeDocument/2006/relationships/image" Target="../media/image28.sv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28.svg"/><Relationship Id="rId1" Type="http://schemas.openxmlformats.org/officeDocument/2006/relationships/slideMaster" Target="../slideMasters/slideMaster4.xml"/><Relationship Id="rId4" Type="http://schemas.openxmlformats.org/officeDocument/2006/relationships/image" Target="../media/image41.sv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image" Target="../media/image28.svg"/><Relationship Id="rId1" Type="http://schemas.openxmlformats.org/officeDocument/2006/relationships/slideMaster" Target="../slideMasters/slideMaster4.xml"/><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42.sv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46.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sv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sv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jpeg"/><Relationship Id="rId1" Type="http://schemas.openxmlformats.org/officeDocument/2006/relationships/slideMaster" Target="../slideMasters/slideMaster5.xml"/><Relationship Id="rId4" Type="http://schemas.openxmlformats.org/officeDocument/2006/relationships/image" Target="../media/image13.sv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4.png"/><Relationship Id="rId1" Type="http://schemas.openxmlformats.org/officeDocument/2006/relationships/slideMaster" Target="../slideMasters/slideMaster5.xml"/><Relationship Id="rId4" Type="http://schemas.openxmlformats.org/officeDocument/2006/relationships/image" Target="../media/image13.sv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5.sv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slideMaster" Target="../slideMasters/slideMaster5.xml"/><Relationship Id="rId5" Type="http://schemas.openxmlformats.org/officeDocument/2006/relationships/image" Target="../media/image47.png"/><Relationship Id="rId4" Type="http://schemas.openxmlformats.org/officeDocument/2006/relationships/image" Target="../media/image21.sv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22.svg"/><Relationship Id="rId1" Type="http://schemas.openxmlformats.org/officeDocument/2006/relationships/slideMaster" Target="../slideMasters/slideMaster5.xml"/><Relationship Id="rId4" Type="http://schemas.openxmlformats.org/officeDocument/2006/relationships/image" Target="../media/image47.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sv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r steel 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EF6E638-56EF-E4AE-EA8E-3DE782A81C4E}"/>
              </a:ext>
            </a:extLst>
          </p:cNvPr>
          <p:cNvSpPr/>
          <p:nvPr userDrawn="1"/>
        </p:nvSpPr>
        <p:spPr>
          <a:xfrm>
            <a:off x="0" y="1"/>
            <a:ext cx="18288000" cy="1028699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pic>
        <p:nvPicPr>
          <p:cNvPr id="14" name="Graphic 13">
            <a:extLst>
              <a:ext uri="{FF2B5EF4-FFF2-40B4-BE49-F238E27FC236}">
                <a16:creationId xmlns:a16="http://schemas.microsoft.com/office/drawing/2014/main" id="{878AD2E5-9429-EE05-E142-C23E58B9F232}"/>
              </a:ext>
            </a:extLst>
          </p:cNvPr>
          <p:cNvPicPr>
            <a:picLocks noChangeAspect="1"/>
          </p:cNvPicPr>
          <p:nvPr userDrawn="1"/>
        </p:nvPicPr>
        <p:blipFill>
          <a:blip>
            <a:extLst>
              <a:ext uri="{96DAC541-7B7A-43D3-8B79-37D633B846F1}">
                <asvg:svgBlip xmlns:asvg="http://schemas.microsoft.com/office/drawing/2016/SVG/main" r:embed="rId2"/>
              </a:ext>
            </a:extLst>
          </a:blip>
          <a:srcRect r="5224"/>
          <a:stretch/>
        </p:blipFill>
        <p:spPr>
          <a:xfrm>
            <a:off x="8815740" y="895106"/>
            <a:ext cx="9472260" cy="8177174"/>
          </a:xfrm>
          <a:prstGeom prst="rect">
            <a:avLst/>
          </a:prstGeom>
        </p:spPr>
      </p:pic>
      <p:pic>
        <p:nvPicPr>
          <p:cNvPr id="15" name="Graphic 14">
            <a:extLst>
              <a:ext uri="{FF2B5EF4-FFF2-40B4-BE49-F238E27FC236}">
                <a16:creationId xmlns:a16="http://schemas.microsoft.com/office/drawing/2014/main" id="{E5210C3B-F0FB-BD96-1909-3B0BD496996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87309" y="3447790"/>
            <a:ext cx="10513382" cy="1535906"/>
          </a:xfrm>
          <a:prstGeom prst="rect">
            <a:avLst/>
          </a:prstGeom>
        </p:spPr>
      </p:pic>
      <p:sp>
        <p:nvSpPr>
          <p:cNvPr id="9" name="Title 1">
            <a:extLst>
              <a:ext uri="{FF2B5EF4-FFF2-40B4-BE49-F238E27FC236}">
                <a16:creationId xmlns:a16="http://schemas.microsoft.com/office/drawing/2014/main" id="{DB71EA2D-1B1E-FA9B-16A4-A11B655CEA39}"/>
              </a:ext>
            </a:extLst>
          </p:cNvPr>
          <p:cNvSpPr>
            <a:spLocks noGrp="1"/>
          </p:cNvSpPr>
          <p:nvPr>
            <p:ph type="ctrTitle"/>
          </p:nvPr>
        </p:nvSpPr>
        <p:spPr>
          <a:xfrm>
            <a:off x="2286000" y="5303307"/>
            <a:ext cx="13716000" cy="3244860"/>
          </a:xfrm>
        </p:spPr>
        <p:txBody>
          <a:bodyPr anchor="t">
            <a:normAutofit/>
          </a:bodyPr>
          <a:lstStyle>
            <a:lvl1pPr algn="ctr">
              <a:defRPr sz="6600" b="1">
                <a:solidFill>
                  <a:schemeClr val="tx2"/>
                </a:solidFill>
                <a:latin typeface="Lato" panose="020F0502020204030203" pitchFamily="34" charset="0"/>
              </a:defRPr>
            </a:lvl1pPr>
          </a:lstStyle>
          <a:p>
            <a:r>
              <a:rPr lang="en-US"/>
              <a:t>Click to edit Master title style</a:t>
            </a:r>
            <a:endParaRPr lang="nl-NL"/>
          </a:p>
        </p:txBody>
      </p:sp>
    </p:spTree>
    <p:extLst>
      <p:ext uri="{BB962C8B-B14F-4D97-AF65-F5344CB8AC3E}">
        <p14:creationId xmlns:p14="http://schemas.microsoft.com/office/powerpoint/2010/main" val="3920043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r steel 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EF6E638-56EF-E4AE-EA8E-3DE782A81C4E}"/>
              </a:ext>
            </a:extLst>
          </p:cNvPr>
          <p:cNvSpPr/>
          <p:nvPr userDrawn="1"/>
        </p:nvSpPr>
        <p:spPr>
          <a:xfrm>
            <a:off x="0" y="1"/>
            <a:ext cx="18288000" cy="1028699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pic>
        <p:nvPicPr>
          <p:cNvPr id="10" name="Graphic 9">
            <a:extLst>
              <a:ext uri="{FF2B5EF4-FFF2-40B4-BE49-F238E27FC236}">
                <a16:creationId xmlns:a16="http://schemas.microsoft.com/office/drawing/2014/main" id="{A0E13CCF-F5F6-74C4-1F97-F2B99B6DF8C9}"/>
              </a:ext>
            </a:extLst>
          </p:cNvPr>
          <p:cNvPicPr>
            <a:picLocks noChangeAspect="1"/>
          </p:cNvPicPr>
          <p:nvPr userDrawn="1"/>
        </p:nvPicPr>
        <p:blipFill>
          <a:blip>
            <a:extLst>
              <a:ext uri="{96DAC541-7B7A-43D3-8B79-37D633B846F1}">
                <asvg:svgBlip xmlns:asvg="http://schemas.microsoft.com/office/drawing/2016/SVG/main" r:embed="rId2"/>
              </a:ext>
            </a:extLst>
          </a:blip>
          <a:srcRect r="31707"/>
          <a:stretch/>
        </p:blipFill>
        <p:spPr>
          <a:xfrm>
            <a:off x="9915305" y="264466"/>
            <a:ext cx="8372694" cy="9844691"/>
          </a:xfrm>
          <a:prstGeom prst="rect">
            <a:avLst/>
          </a:prstGeom>
        </p:spPr>
      </p:pic>
      <p:sp>
        <p:nvSpPr>
          <p:cNvPr id="2" name="Title 1">
            <a:extLst>
              <a:ext uri="{FF2B5EF4-FFF2-40B4-BE49-F238E27FC236}">
                <a16:creationId xmlns:a16="http://schemas.microsoft.com/office/drawing/2014/main" id="{C5D590C7-E01A-95F5-9840-FD524DE31C78}"/>
              </a:ext>
            </a:extLst>
          </p:cNvPr>
          <p:cNvSpPr>
            <a:spLocks noGrp="1"/>
          </p:cNvSpPr>
          <p:nvPr>
            <p:ph type="ctrTitle"/>
          </p:nvPr>
        </p:nvSpPr>
        <p:spPr>
          <a:xfrm>
            <a:off x="2286000" y="5303307"/>
            <a:ext cx="13716000" cy="3244860"/>
          </a:xfrm>
        </p:spPr>
        <p:txBody>
          <a:bodyPr anchor="t">
            <a:normAutofit/>
          </a:bodyPr>
          <a:lstStyle>
            <a:lvl1pPr algn="ctr">
              <a:defRPr sz="6600" b="1">
                <a:solidFill>
                  <a:schemeClr val="tx2"/>
                </a:solidFill>
                <a:latin typeface="Lato" panose="020F0502020204030203" pitchFamily="34" charset="0"/>
              </a:defRPr>
            </a:lvl1pPr>
          </a:lstStyle>
          <a:p>
            <a:r>
              <a:rPr lang="en-US"/>
              <a:t>Click to edit Master title style</a:t>
            </a:r>
            <a:endParaRPr lang="nl-NL"/>
          </a:p>
        </p:txBody>
      </p:sp>
      <p:pic>
        <p:nvPicPr>
          <p:cNvPr id="15" name="Graphic 14">
            <a:extLst>
              <a:ext uri="{FF2B5EF4-FFF2-40B4-BE49-F238E27FC236}">
                <a16:creationId xmlns:a16="http://schemas.microsoft.com/office/drawing/2014/main" id="{E5210C3B-F0FB-BD96-1909-3B0BD496996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87309" y="3447790"/>
            <a:ext cx="10513382" cy="1535906"/>
          </a:xfrm>
          <a:prstGeom prst="rect">
            <a:avLst/>
          </a:prstGeom>
        </p:spPr>
      </p:pic>
    </p:spTree>
    <p:extLst>
      <p:ext uri="{BB962C8B-B14F-4D97-AF65-F5344CB8AC3E}">
        <p14:creationId xmlns:p14="http://schemas.microsoft.com/office/powerpoint/2010/main" val="93726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r nav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8060BA-5F04-EB78-F472-4FEFCA3A3309}"/>
              </a:ext>
            </a:extLst>
          </p:cNvPr>
          <p:cNvSpPr/>
          <p:nvPr userDrawn="1"/>
        </p:nvSpPr>
        <p:spPr>
          <a:xfrm>
            <a:off x="0" y="-16650"/>
            <a:ext cx="18288000" cy="103036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pic>
        <p:nvPicPr>
          <p:cNvPr id="18" name="Graphic 17">
            <a:extLst>
              <a:ext uri="{FF2B5EF4-FFF2-40B4-BE49-F238E27FC236}">
                <a16:creationId xmlns:a16="http://schemas.microsoft.com/office/drawing/2014/main" id="{0C8FB7FD-E036-5C4D-C4A9-069B3ABF57AC}"/>
              </a:ext>
            </a:extLst>
          </p:cNvPr>
          <p:cNvPicPr>
            <a:picLocks noChangeAspect="1"/>
          </p:cNvPicPr>
          <p:nvPr userDrawn="1"/>
        </p:nvPicPr>
        <p:blipFill>
          <a:blip>
            <a:extLst>
              <a:ext uri="{96DAC541-7B7A-43D3-8B79-37D633B846F1}">
                <asvg:svgBlip xmlns:asvg="http://schemas.microsoft.com/office/drawing/2016/SVG/main" r:embed="rId2"/>
              </a:ext>
            </a:extLst>
          </a:blip>
          <a:srcRect r="5502"/>
          <a:stretch/>
        </p:blipFill>
        <p:spPr>
          <a:xfrm>
            <a:off x="7746873" y="1447223"/>
            <a:ext cx="10541127" cy="7670175"/>
          </a:xfrm>
          <a:prstGeom prst="rect">
            <a:avLst/>
          </a:prstGeom>
        </p:spPr>
      </p:pic>
      <p:pic>
        <p:nvPicPr>
          <p:cNvPr id="8" name="Graphic 7">
            <a:extLst>
              <a:ext uri="{FF2B5EF4-FFF2-40B4-BE49-F238E27FC236}">
                <a16:creationId xmlns:a16="http://schemas.microsoft.com/office/drawing/2014/main" id="{F5C75FD2-8C8C-DCBC-BE15-913D06A0882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65660" y="8560513"/>
            <a:ext cx="6613620" cy="966188"/>
          </a:xfrm>
          <a:prstGeom prst="rect">
            <a:avLst/>
          </a:prstGeom>
        </p:spPr>
      </p:pic>
      <p:sp>
        <p:nvSpPr>
          <p:cNvPr id="3" name="Content Placeholder 2">
            <a:extLst>
              <a:ext uri="{FF2B5EF4-FFF2-40B4-BE49-F238E27FC236}">
                <a16:creationId xmlns:a16="http://schemas.microsoft.com/office/drawing/2014/main" id="{AD0670B9-C5BA-35C4-9FC4-95FDE50068C0}"/>
              </a:ext>
            </a:extLst>
          </p:cNvPr>
          <p:cNvSpPr>
            <a:spLocks noGrp="1"/>
          </p:cNvSpPr>
          <p:nvPr>
            <p:ph idx="1"/>
          </p:nvPr>
        </p:nvSpPr>
        <p:spPr>
          <a:xfrm>
            <a:off x="1265659" y="2911094"/>
            <a:ext cx="8378624" cy="362417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10" name="Content Placeholder 2">
            <a:extLst>
              <a:ext uri="{FF2B5EF4-FFF2-40B4-BE49-F238E27FC236}">
                <a16:creationId xmlns:a16="http://schemas.microsoft.com/office/drawing/2014/main" id="{3270B738-E3C2-EC24-538A-FC557D6E08E8}"/>
              </a:ext>
            </a:extLst>
          </p:cNvPr>
          <p:cNvSpPr>
            <a:spLocks noGrp="1"/>
          </p:cNvSpPr>
          <p:nvPr>
            <p:ph idx="10" hasCustomPrompt="1"/>
          </p:nvPr>
        </p:nvSpPr>
        <p:spPr>
          <a:xfrm>
            <a:off x="1254229" y="6671564"/>
            <a:ext cx="8378624" cy="618081"/>
          </a:xfrm>
        </p:spPr>
        <p:txBody>
          <a:bodyPr>
            <a:normAutofit/>
          </a:bodyPr>
          <a:lstStyle>
            <a:lvl1pPr marL="0" indent="0">
              <a:buNone/>
              <a:defRPr sz="27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01-01-2025</a:t>
            </a:r>
            <a:endParaRPr lang="nl-NL"/>
          </a:p>
        </p:txBody>
      </p:sp>
      <p:sp>
        <p:nvSpPr>
          <p:cNvPr id="11" name="Rectangle: Rounded Corners 10">
            <a:extLst>
              <a:ext uri="{FF2B5EF4-FFF2-40B4-BE49-F238E27FC236}">
                <a16:creationId xmlns:a16="http://schemas.microsoft.com/office/drawing/2014/main" id="{D05A8091-1B09-9F5E-16DD-0AA1A81AF0B4}"/>
              </a:ext>
            </a:extLst>
          </p:cNvPr>
          <p:cNvSpPr/>
          <p:nvPr userDrawn="1"/>
        </p:nvSpPr>
        <p:spPr>
          <a:xfrm>
            <a:off x="1383030" y="1052888"/>
            <a:ext cx="2891790" cy="788670"/>
          </a:xfrm>
          <a:prstGeom prst="roundRect">
            <a:avLst>
              <a:gd name="adj" fmla="val 47487"/>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2" name="Content Placeholder 2">
            <a:extLst>
              <a:ext uri="{FF2B5EF4-FFF2-40B4-BE49-F238E27FC236}">
                <a16:creationId xmlns:a16="http://schemas.microsoft.com/office/drawing/2014/main" id="{379DBC38-C13E-F405-E60B-84ABA1BC2668}"/>
              </a:ext>
            </a:extLst>
          </p:cNvPr>
          <p:cNvSpPr>
            <a:spLocks noGrp="1"/>
          </p:cNvSpPr>
          <p:nvPr>
            <p:ph idx="11" hasCustomPrompt="1"/>
          </p:nvPr>
        </p:nvSpPr>
        <p:spPr>
          <a:xfrm>
            <a:off x="1686296" y="1215478"/>
            <a:ext cx="2327565" cy="391241"/>
          </a:xfrm>
        </p:spPr>
        <p:txBody>
          <a:bodyPr>
            <a:normAutofit/>
          </a:bodyPr>
          <a:lstStyle>
            <a:lvl1pPr marL="0" indent="0" algn="ctr">
              <a:buNone/>
              <a:defRPr sz="27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Webinar</a:t>
            </a:r>
            <a:endParaRPr lang="nl-NL"/>
          </a:p>
        </p:txBody>
      </p:sp>
    </p:spTree>
    <p:extLst>
      <p:ext uri="{BB962C8B-B14F-4D97-AF65-F5344CB8AC3E}">
        <p14:creationId xmlns:p14="http://schemas.microsoft.com/office/powerpoint/2010/main" val="2658098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03DA0-7345-AD8C-F8AC-A1EF88846707}"/>
              </a:ext>
            </a:extLst>
          </p:cNvPr>
          <p:cNvSpPr>
            <a:spLocks noGrp="1"/>
          </p:cNvSpPr>
          <p:nvPr>
            <p:ph type="title"/>
          </p:nvPr>
        </p:nvSpPr>
        <p:spPr>
          <a:xfrm>
            <a:off x="7774782" y="1680210"/>
            <a:ext cx="9838848" cy="1229577"/>
          </a:xfrm>
        </p:spPr>
        <p:txBody>
          <a:bodyPr anchor="b"/>
          <a:lstStyle>
            <a:lvl1pPr>
              <a:defRPr sz="48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81C352F0-C163-A3FC-0FB8-68CF46D40B1C}"/>
              </a:ext>
            </a:extLst>
          </p:cNvPr>
          <p:cNvSpPr>
            <a:spLocks noGrp="1"/>
          </p:cNvSpPr>
          <p:nvPr>
            <p:ph idx="1"/>
          </p:nvPr>
        </p:nvSpPr>
        <p:spPr>
          <a:xfrm>
            <a:off x="7774782" y="3149918"/>
            <a:ext cx="9258300" cy="5868353"/>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8" name="Rectangle 7">
            <a:extLst>
              <a:ext uri="{FF2B5EF4-FFF2-40B4-BE49-F238E27FC236}">
                <a16:creationId xmlns:a16="http://schemas.microsoft.com/office/drawing/2014/main" id="{786FC9E3-F4A3-3302-CC91-67F96630C4D6}"/>
              </a:ext>
            </a:extLst>
          </p:cNvPr>
          <p:cNvSpPr/>
          <p:nvPr userDrawn="1"/>
        </p:nvSpPr>
        <p:spPr>
          <a:xfrm>
            <a:off x="0" y="0"/>
            <a:ext cx="6595110" cy="97392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6" name="Content Placeholder 2">
            <a:extLst>
              <a:ext uri="{FF2B5EF4-FFF2-40B4-BE49-F238E27FC236}">
                <a16:creationId xmlns:a16="http://schemas.microsoft.com/office/drawing/2014/main" id="{CB7E24F2-606C-86B3-8F29-58A298DAC6F8}"/>
              </a:ext>
            </a:extLst>
          </p:cNvPr>
          <p:cNvSpPr>
            <a:spLocks noGrp="1"/>
          </p:cNvSpPr>
          <p:nvPr>
            <p:ph idx="11" hasCustomPrompt="1"/>
          </p:nvPr>
        </p:nvSpPr>
        <p:spPr>
          <a:xfrm>
            <a:off x="76378" y="4580190"/>
            <a:ext cx="6418613" cy="748146"/>
          </a:xfrm>
        </p:spPr>
        <p:txBody>
          <a:bodyPr>
            <a:noAutofit/>
          </a:bodyPr>
          <a:lstStyle>
            <a:lvl1pPr marL="0" indent="0" algn="ctr">
              <a:buNone/>
              <a:defRPr sz="4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Change title</a:t>
            </a:r>
            <a:endParaRPr lang="nl-NL"/>
          </a:p>
        </p:txBody>
      </p:sp>
    </p:spTree>
    <p:extLst>
      <p:ext uri="{BB962C8B-B14F-4D97-AF65-F5344CB8AC3E}">
        <p14:creationId xmlns:p14="http://schemas.microsoft.com/office/powerpoint/2010/main" val="3117237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 picture left">
    <p:spTree>
      <p:nvGrpSpPr>
        <p:cNvPr id="1" name=""/>
        <p:cNvGrpSpPr/>
        <p:nvPr/>
      </p:nvGrpSpPr>
      <p:grpSpPr>
        <a:xfrm>
          <a:off x="0" y="0"/>
          <a:ext cx="0" cy="0"/>
          <a:chOff x="0" y="0"/>
          <a:chExt cx="0" cy="0"/>
        </a:xfrm>
      </p:grpSpPr>
      <p:pic>
        <p:nvPicPr>
          <p:cNvPr id="10" name="Picture 9" descr="A person sitting at a desk using a computer&#10;&#10;AI-generated content may be incorrect.">
            <a:extLst>
              <a:ext uri="{FF2B5EF4-FFF2-40B4-BE49-F238E27FC236}">
                <a16:creationId xmlns:a16="http://schemas.microsoft.com/office/drawing/2014/main" id="{67F0E4BA-F027-C7F5-1D35-29C51AFA7AFF}"/>
              </a:ext>
            </a:extLst>
          </p:cNvPr>
          <p:cNvPicPr>
            <a:picLocks noChangeAspect="1"/>
          </p:cNvPicPr>
          <p:nvPr userDrawn="1"/>
        </p:nvPicPr>
        <p:blipFill>
          <a:blip r:embed="rId2">
            <a:extLst>
              <a:ext uri="{28A0092B-C50C-407E-A947-70E740481C1C}">
                <a14:useLocalDpi xmlns:a14="http://schemas.microsoft.com/office/drawing/2010/main" val="0"/>
              </a:ext>
            </a:extLst>
          </a:blip>
          <a:srcRect l="18261" r="34103"/>
          <a:stretch/>
        </p:blipFill>
        <p:spPr>
          <a:xfrm>
            <a:off x="1" y="0"/>
            <a:ext cx="6906638" cy="9665637"/>
          </a:xfrm>
          <a:prstGeom prst="rect">
            <a:avLst/>
          </a:prstGeom>
        </p:spPr>
      </p:pic>
      <p:sp>
        <p:nvSpPr>
          <p:cNvPr id="2" name="Title 1">
            <a:extLst>
              <a:ext uri="{FF2B5EF4-FFF2-40B4-BE49-F238E27FC236}">
                <a16:creationId xmlns:a16="http://schemas.microsoft.com/office/drawing/2014/main" id="{CC203DA0-7345-AD8C-F8AC-A1EF88846707}"/>
              </a:ext>
            </a:extLst>
          </p:cNvPr>
          <p:cNvSpPr>
            <a:spLocks noGrp="1"/>
          </p:cNvSpPr>
          <p:nvPr>
            <p:ph type="title"/>
          </p:nvPr>
        </p:nvSpPr>
        <p:spPr>
          <a:xfrm>
            <a:off x="7774782" y="1680210"/>
            <a:ext cx="9838848" cy="1229577"/>
          </a:xfrm>
        </p:spPr>
        <p:txBody>
          <a:bodyPr anchor="b"/>
          <a:lstStyle>
            <a:lvl1pPr>
              <a:defRPr sz="48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81C352F0-C163-A3FC-0FB8-68CF46D40B1C}"/>
              </a:ext>
            </a:extLst>
          </p:cNvPr>
          <p:cNvSpPr>
            <a:spLocks noGrp="1"/>
          </p:cNvSpPr>
          <p:nvPr>
            <p:ph idx="1"/>
          </p:nvPr>
        </p:nvSpPr>
        <p:spPr>
          <a:xfrm>
            <a:off x="7774782" y="3149918"/>
            <a:ext cx="9258300" cy="5868353"/>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Picture Placeholder 5">
            <a:extLst>
              <a:ext uri="{FF2B5EF4-FFF2-40B4-BE49-F238E27FC236}">
                <a16:creationId xmlns:a16="http://schemas.microsoft.com/office/drawing/2014/main" id="{59863A9D-3276-99E5-BA2A-5F63DE6CA13C}"/>
              </a:ext>
            </a:extLst>
          </p:cNvPr>
          <p:cNvSpPr>
            <a:spLocks noGrp="1"/>
          </p:cNvSpPr>
          <p:nvPr>
            <p:ph type="pic" sz="quarter" idx="10"/>
          </p:nvPr>
        </p:nvSpPr>
        <p:spPr>
          <a:xfrm>
            <a:off x="0" y="-2"/>
            <a:ext cx="6906636" cy="9665637"/>
          </a:xfrm>
        </p:spPr>
        <p:txBody>
          <a:bodyPr/>
          <a:lstStyle/>
          <a:p>
            <a:endParaRPr lang="nl-NL"/>
          </a:p>
        </p:txBody>
      </p:sp>
    </p:spTree>
    <p:extLst>
      <p:ext uri="{BB962C8B-B14F-4D97-AF65-F5344CB8AC3E}">
        <p14:creationId xmlns:p14="http://schemas.microsoft.com/office/powerpoint/2010/main" val="2550304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0/50 pictur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03DA0-7345-AD8C-F8AC-A1EF88846707}"/>
              </a:ext>
            </a:extLst>
          </p:cNvPr>
          <p:cNvSpPr>
            <a:spLocks noGrp="1"/>
          </p:cNvSpPr>
          <p:nvPr>
            <p:ph type="title"/>
          </p:nvPr>
        </p:nvSpPr>
        <p:spPr>
          <a:xfrm>
            <a:off x="10296525" y="1680210"/>
            <a:ext cx="7286625" cy="1229577"/>
          </a:xfrm>
        </p:spPr>
        <p:txBody>
          <a:bodyPr anchor="b"/>
          <a:lstStyle>
            <a:lvl1pPr>
              <a:defRPr sz="48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81C352F0-C163-A3FC-0FB8-68CF46D40B1C}"/>
              </a:ext>
            </a:extLst>
          </p:cNvPr>
          <p:cNvSpPr>
            <a:spLocks noGrp="1"/>
          </p:cNvSpPr>
          <p:nvPr>
            <p:ph idx="1"/>
          </p:nvPr>
        </p:nvSpPr>
        <p:spPr>
          <a:xfrm>
            <a:off x="10296525" y="3149918"/>
            <a:ext cx="7286625" cy="5868353"/>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8" name="Rectangle 7">
            <a:extLst>
              <a:ext uri="{FF2B5EF4-FFF2-40B4-BE49-F238E27FC236}">
                <a16:creationId xmlns:a16="http://schemas.microsoft.com/office/drawing/2014/main" id="{786FC9E3-F4A3-3302-CC91-67F96630C4D6}"/>
              </a:ext>
            </a:extLst>
          </p:cNvPr>
          <p:cNvSpPr/>
          <p:nvPr userDrawn="1"/>
        </p:nvSpPr>
        <p:spPr>
          <a:xfrm>
            <a:off x="0" y="0"/>
            <a:ext cx="6595110" cy="954182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pic>
        <p:nvPicPr>
          <p:cNvPr id="9" name="Picture 8" descr="A person pointing at a whiteboard&#10;&#10;AI-generated content may be incorrect.">
            <a:extLst>
              <a:ext uri="{FF2B5EF4-FFF2-40B4-BE49-F238E27FC236}">
                <a16:creationId xmlns:a16="http://schemas.microsoft.com/office/drawing/2014/main" id="{B7E75621-1395-D19C-09D4-8BBF0E57E80A}"/>
              </a:ext>
            </a:extLst>
          </p:cNvPr>
          <p:cNvPicPr>
            <a:picLocks noChangeAspect="1"/>
          </p:cNvPicPr>
          <p:nvPr userDrawn="1"/>
        </p:nvPicPr>
        <p:blipFill>
          <a:blip r:embed="rId2">
            <a:extLst>
              <a:ext uri="{28A0092B-C50C-407E-A947-70E740481C1C}">
                <a14:useLocalDpi xmlns:a14="http://schemas.microsoft.com/office/drawing/2010/main" val="0"/>
              </a:ext>
            </a:extLst>
          </a:blip>
          <a:srcRect l="15718" r="14098" b="7244"/>
          <a:stretch/>
        </p:blipFill>
        <p:spPr>
          <a:xfrm>
            <a:off x="0" y="-1"/>
            <a:ext cx="9757692" cy="9671996"/>
          </a:xfrm>
          <a:prstGeom prst="rect">
            <a:avLst/>
          </a:prstGeom>
        </p:spPr>
      </p:pic>
      <p:sp>
        <p:nvSpPr>
          <p:cNvPr id="5" name="Picture Placeholder 5">
            <a:extLst>
              <a:ext uri="{FF2B5EF4-FFF2-40B4-BE49-F238E27FC236}">
                <a16:creationId xmlns:a16="http://schemas.microsoft.com/office/drawing/2014/main" id="{59863A9D-3276-99E5-BA2A-5F63DE6CA13C}"/>
              </a:ext>
            </a:extLst>
          </p:cNvPr>
          <p:cNvSpPr>
            <a:spLocks noGrp="1"/>
          </p:cNvSpPr>
          <p:nvPr>
            <p:ph type="pic" sz="quarter" idx="10"/>
          </p:nvPr>
        </p:nvSpPr>
        <p:spPr>
          <a:xfrm>
            <a:off x="7013" y="1"/>
            <a:ext cx="9750680" cy="9671993"/>
          </a:xfrm>
        </p:spPr>
        <p:txBody>
          <a:bodyPr/>
          <a:lstStyle/>
          <a:p>
            <a:endParaRPr lang="nl-NL"/>
          </a:p>
        </p:txBody>
      </p:sp>
    </p:spTree>
    <p:extLst>
      <p:ext uri="{BB962C8B-B14F-4D97-AF65-F5344CB8AC3E}">
        <p14:creationId xmlns:p14="http://schemas.microsoft.com/office/powerpoint/2010/main" val="3940178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0/50 picture Right">
    <p:spTree>
      <p:nvGrpSpPr>
        <p:cNvPr id="1" name=""/>
        <p:cNvGrpSpPr/>
        <p:nvPr/>
      </p:nvGrpSpPr>
      <p:grpSpPr>
        <a:xfrm>
          <a:off x="0" y="0"/>
          <a:ext cx="0" cy="0"/>
          <a:chOff x="0" y="0"/>
          <a:chExt cx="0" cy="0"/>
        </a:xfrm>
      </p:grpSpPr>
      <p:pic>
        <p:nvPicPr>
          <p:cNvPr id="10" name="Picture 9" descr="A group of people sitting around a table with laptops&#10;&#10;AI-generated content may be incorrect.">
            <a:extLst>
              <a:ext uri="{FF2B5EF4-FFF2-40B4-BE49-F238E27FC236}">
                <a16:creationId xmlns:a16="http://schemas.microsoft.com/office/drawing/2014/main" id="{F0C080F3-F2A4-8923-6856-D0180D1CE1A4}"/>
              </a:ext>
            </a:extLst>
          </p:cNvPr>
          <p:cNvPicPr>
            <a:picLocks noChangeAspect="1"/>
          </p:cNvPicPr>
          <p:nvPr userDrawn="1"/>
        </p:nvPicPr>
        <p:blipFill>
          <a:blip r:embed="rId2">
            <a:extLst>
              <a:ext uri="{28A0092B-C50C-407E-A947-70E740481C1C}">
                <a14:useLocalDpi xmlns:a14="http://schemas.microsoft.com/office/drawing/2010/main" val="0"/>
              </a:ext>
            </a:extLst>
          </a:blip>
          <a:srcRect l="28114" r="4609"/>
          <a:stretch/>
        </p:blipFill>
        <p:spPr>
          <a:xfrm>
            <a:off x="8527533" y="-1"/>
            <a:ext cx="9753456" cy="9674843"/>
          </a:xfrm>
          <a:prstGeom prst="rect">
            <a:avLst/>
          </a:prstGeom>
        </p:spPr>
      </p:pic>
      <p:sp>
        <p:nvSpPr>
          <p:cNvPr id="2" name="Title 1">
            <a:extLst>
              <a:ext uri="{FF2B5EF4-FFF2-40B4-BE49-F238E27FC236}">
                <a16:creationId xmlns:a16="http://schemas.microsoft.com/office/drawing/2014/main" id="{CC203DA0-7345-AD8C-F8AC-A1EF88846707}"/>
              </a:ext>
            </a:extLst>
          </p:cNvPr>
          <p:cNvSpPr>
            <a:spLocks noGrp="1"/>
          </p:cNvSpPr>
          <p:nvPr>
            <p:ph type="title"/>
          </p:nvPr>
        </p:nvSpPr>
        <p:spPr>
          <a:xfrm>
            <a:off x="748665" y="1680210"/>
            <a:ext cx="7286625" cy="1229577"/>
          </a:xfrm>
        </p:spPr>
        <p:txBody>
          <a:bodyPr anchor="b"/>
          <a:lstStyle>
            <a:lvl1pPr>
              <a:defRPr sz="48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81C352F0-C163-A3FC-0FB8-68CF46D40B1C}"/>
              </a:ext>
            </a:extLst>
          </p:cNvPr>
          <p:cNvSpPr>
            <a:spLocks noGrp="1"/>
          </p:cNvSpPr>
          <p:nvPr>
            <p:ph idx="1"/>
          </p:nvPr>
        </p:nvSpPr>
        <p:spPr>
          <a:xfrm>
            <a:off x="748665" y="3149918"/>
            <a:ext cx="7286625" cy="5868353"/>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Picture Placeholder 5">
            <a:extLst>
              <a:ext uri="{FF2B5EF4-FFF2-40B4-BE49-F238E27FC236}">
                <a16:creationId xmlns:a16="http://schemas.microsoft.com/office/drawing/2014/main" id="{59863A9D-3276-99E5-BA2A-5F63DE6CA13C}"/>
              </a:ext>
            </a:extLst>
          </p:cNvPr>
          <p:cNvSpPr>
            <a:spLocks noGrp="1"/>
          </p:cNvSpPr>
          <p:nvPr>
            <p:ph type="pic" sz="quarter" idx="10"/>
          </p:nvPr>
        </p:nvSpPr>
        <p:spPr>
          <a:xfrm>
            <a:off x="8527533" y="0"/>
            <a:ext cx="9753456" cy="9674841"/>
          </a:xfrm>
        </p:spPr>
        <p:txBody>
          <a:bodyPr/>
          <a:lstStyle/>
          <a:p>
            <a:endParaRPr lang="nl-NL"/>
          </a:p>
        </p:txBody>
      </p:sp>
    </p:spTree>
    <p:extLst>
      <p:ext uri="{BB962C8B-B14F-4D97-AF65-F5344CB8AC3E}">
        <p14:creationId xmlns:p14="http://schemas.microsoft.com/office/powerpoint/2010/main" val="4171684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3 picture right">
    <p:spTree>
      <p:nvGrpSpPr>
        <p:cNvPr id="1" name=""/>
        <p:cNvGrpSpPr/>
        <p:nvPr/>
      </p:nvGrpSpPr>
      <p:grpSpPr>
        <a:xfrm>
          <a:off x="0" y="0"/>
          <a:ext cx="0" cy="0"/>
          <a:chOff x="0" y="0"/>
          <a:chExt cx="0" cy="0"/>
        </a:xfrm>
      </p:grpSpPr>
      <p:pic>
        <p:nvPicPr>
          <p:cNvPr id="7" name="Picture 6" descr="A group of people in a room&#10;&#10;AI-generated content may be incorrect.">
            <a:extLst>
              <a:ext uri="{FF2B5EF4-FFF2-40B4-BE49-F238E27FC236}">
                <a16:creationId xmlns:a16="http://schemas.microsoft.com/office/drawing/2014/main" id="{0EA6B31A-2589-2C69-F8CB-8A948E93DCAD}"/>
              </a:ext>
            </a:extLst>
          </p:cNvPr>
          <p:cNvPicPr>
            <a:picLocks noChangeAspect="1"/>
          </p:cNvPicPr>
          <p:nvPr userDrawn="1"/>
        </p:nvPicPr>
        <p:blipFill>
          <a:blip r:embed="rId2">
            <a:extLst>
              <a:ext uri="{28A0092B-C50C-407E-A947-70E740481C1C}">
                <a14:useLocalDpi xmlns:a14="http://schemas.microsoft.com/office/drawing/2010/main" val="0"/>
              </a:ext>
            </a:extLst>
          </a:blip>
          <a:srcRect l="41999" r="15348"/>
          <a:stretch/>
        </p:blipFill>
        <p:spPr>
          <a:xfrm>
            <a:off x="10935978" y="2084"/>
            <a:ext cx="7352022" cy="9691469"/>
          </a:xfrm>
          <a:prstGeom prst="rect">
            <a:avLst/>
          </a:prstGeom>
        </p:spPr>
      </p:pic>
      <p:sp>
        <p:nvSpPr>
          <p:cNvPr id="2" name="Title 1">
            <a:extLst>
              <a:ext uri="{FF2B5EF4-FFF2-40B4-BE49-F238E27FC236}">
                <a16:creationId xmlns:a16="http://schemas.microsoft.com/office/drawing/2014/main" id="{CC203DA0-7345-AD8C-F8AC-A1EF88846707}"/>
              </a:ext>
            </a:extLst>
          </p:cNvPr>
          <p:cNvSpPr>
            <a:spLocks noGrp="1"/>
          </p:cNvSpPr>
          <p:nvPr>
            <p:ph type="title"/>
          </p:nvPr>
        </p:nvSpPr>
        <p:spPr>
          <a:xfrm>
            <a:off x="764382" y="1680210"/>
            <a:ext cx="9838848" cy="1229577"/>
          </a:xfrm>
        </p:spPr>
        <p:txBody>
          <a:bodyPr anchor="b"/>
          <a:lstStyle>
            <a:lvl1pPr>
              <a:defRPr sz="48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81C352F0-C163-A3FC-0FB8-68CF46D40B1C}"/>
              </a:ext>
            </a:extLst>
          </p:cNvPr>
          <p:cNvSpPr>
            <a:spLocks noGrp="1"/>
          </p:cNvSpPr>
          <p:nvPr>
            <p:ph idx="1"/>
          </p:nvPr>
        </p:nvSpPr>
        <p:spPr>
          <a:xfrm>
            <a:off x="764382" y="3149918"/>
            <a:ext cx="9258300" cy="5868353"/>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Picture Placeholder 5">
            <a:extLst>
              <a:ext uri="{FF2B5EF4-FFF2-40B4-BE49-F238E27FC236}">
                <a16:creationId xmlns:a16="http://schemas.microsoft.com/office/drawing/2014/main" id="{59863A9D-3276-99E5-BA2A-5F63DE6CA13C}"/>
              </a:ext>
            </a:extLst>
          </p:cNvPr>
          <p:cNvSpPr>
            <a:spLocks noGrp="1"/>
          </p:cNvSpPr>
          <p:nvPr>
            <p:ph type="pic" sz="quarter" idx="10"/>
          </p:nvPr>
        </p:nvSpPr>
        <p:spPr>
          <a:xfrm>
            <a:off x="10935977" y="2"/>
            <a:ext cx="7352022" cy="9691469"/>
          </a:xfrm>
        </p:spPr>
        <p:txBody>
          <a:bodyPr/>
          <a:lstStyle/>
          <a:p>
            <a:endParaRPr lang="nl-NL"/>
          </a:p>
        </p:txBody>
      </p:sp>
    </p:spTree>
    <p:extLst>
      <p:ext uri="{BB962C8B-B14F-4D97-AF65-F5344CB8AC3E}">
        <p14:creationId xmlns:p14="http://schemas.microsoft.com/office/powerpoint/2010/main" val="2678362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pic>
        <p:nvPicPr>
          <p:cNvPr id="9" name="Picture 8" descr="A group of people in a dark room&#10;&#10;AI-generated content may be incorrect.">
            <a:extLst>
              <a:ext uri="{FF2B5EF4-FFF2-40B4-BE49-F238E27FC236}">
                <a16:creationId xmlns:a16="http://schemas.microsoft.com/office/drawing/2014/main" id="{3B16CCB7-22B3-C375-FF12-9BA47AD754E9}"/>
              </a:ext>
            </a:extLst>
          </p:cNvPr>
          <p:cNvPicPr>
            <a:picLocks noChangeAspect="1"/>
          </p:cNvPicPr>
          <p:nvPr userDrawn="1"/>
        </p:nvPicPr>
        <p:blipFill>
          <a:blip r:embed="rId2">
            <a:extLst>
              <a:ext uri="{28A0092B-C50C-407E-A947-70E740481C1C}">
                <a14:useLocalDpi xmlns:a14="http://schemas.microsoft.com/office/drawing/2010/main" val="0"/>
              </a:ext>
            </a:extLst>
          </a:blip>
          <a:srcRect l="30462" r="12734"/>
          <a:stretch/>
        </p:blipFill>
        <p:spPr>
          <a:xfrm>
            <a:off x="-1" y="-1"/>
            <a:ext cx="8238806" cy="9669422"/>
          </a:xfrm>
          <a:prstGeom prst="rect">
            <a:avLst/>
          </a:prstGeom>
        </p:spPr>
      </p:pic>
      <p:sp>
        <p:nvSpPr>
          <p:cNvPr id="10" name="Rectangle 9">
            <a:extLst>
              <a:ext uri="{FF2B5EF4-FFF2-40B4-BE49-F238E27FC236}">
                <a16:creationId xmlns:a16="http://schemas.microsoft.com/office/drawing/2014/main" id="{FB0A3802-9DE7-0074-5C5C-E1FECE3DACD4}"/>
              </a:ext>
            </a:extLst>
          </p:cNvPr>
          <p:cNvSpPr/>
          <p:nvPr userDrawn="1"/>
        </p:nvSpPr>
        <p:spPr>
          <a:xfrm>
            <a:off x="7835805" y="-1"/>
            <a:ext cx="10452195" cy="96748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6" name="Picture Placeholder 5">
            <a:extLst>
              <a:ext uri="{FF2B5EF4-FFF2-40B4-BE49-F238E27FC236}">
                <a16:creationId xmlns:a16="http://schemas.microsoft.com/office/drawing/2014/main" id="{B3804725-31AA-153A-C3A6-FB98E31A1E80}"/>
              </a:ext>
            </a:extLst>
          </p:cNvPr>
          <p:cNvSpPr>
            <a:spLocks noGrp="1"/>
          </p:cNvSpPr>
          <p:nvPr>
            <p:ph type="pic" sz="quarter" idx="10"/>
          </p:nvPr>
        </p:nvSpPr>
        <p:spPr>
          <a:xfrm>
            <a:off x="21374" y="0"/>
            <a:ext cx="7814432" cy="9669420"/>
          </a:xfrm>
        </p:spPr>
        <p:txBody>
          <a:bodyPr/>
          <a:lstStyle/>
          <a:p>
            <a:endParaRPr lang="nl-NL"/>
          </a:p>
        </p:txBody>
      </p:sp>
      <p:sp>
        <p:nvSpPr>
          <p:cNvPr id="11" name="Rectangle: Rounded Corners 10">
            <a:extLst>
              <a:ext uri="{FF2B5EF4-FFF2-40B4-BE49-F238E27FC236}">
                <a16:creationId xmlns:a16="http://schemas.microsoft.com/office/drawing/2014/main" id="{8C082B7A-9DF4-24F5-3FF2-541C84DAEF8C}"/>
              </a:ext>
            </a:extLst>
          </p:cNvPr>
          <p:cNvSpPr/>
          <p:nvPr userDrawn="1"/>
        </p:nvSpPr>
        <p:spPr>
          <a:xfrm>
            <a:off x="8334054" y="1703086"/>
            <a:ext cx="9401496" cy="6637850"/>
          </a:xfrm>
          <a:prstGeom prst="roundRect">
            <a:avLst>
              <a:gd name="adj" fmla="val 825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 name="Content Placeholder 3">
            <a:extLst>
              <a:ext uri="{FF2B5EF4-FFF2-40B4-BE49-F238E27FC236}">
                <a16:creationId xmlns:a16="http://schemas.microsoft.com/office/drawing/2014/main" id="{793E829E-BEB6-302B-FB0B-BFD677B1D27F}"/>
              </a:ext>
            </a:extLst>
          </p:cNvPr>
          <p:cNvSpPr>
            <a:spLocks noGrp="1"/>
          </p:cNvSpPr>
          <p:nvPr>
            <p:ph sz="half" idx="2"/>
          </p:nvPr>
        </p:nvSpPr>
        <p:spPr>
          <a:xfrm>
            <a:off x="8902421" y="2362842"/>
            <a:ext cx="8414030" cy="5448036"/>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pic>
        <p:nvPicPr>
          <p:cNvPr id="15" name="Graphic 14">
            <a:extLst>
              <a:ext uri="{FF2B5EF4-FFF2-40B4-BE49-F238E27FC236}">
                <a16:creationId xmlns:a16="http://schemas.microsoft.com/office/drawing/2014/main" id="{09830C94-3F3A-5370-09C9-07344DB4C8D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902421" y="1331610"/>
            <a:ext cx="1157288" cy="742950"/>
          </a:xfrm>
          <a:prstGeom prst="rect">
            <a:avLst/>
          </a:prstGeom>
        </p:spPr>
      </p:pic>
      <p:pic>
        <p:nvPicPr>
          <p:cNvPr id="13" name="Graphic 12">
            <a:extLst>
              <a:ext uri="{FF2B5EF4-FFF2-40B4-BE49-F238E27FC236}">
                <a16:creationId xmlns:a16="http://schemas.microsoft.com/office/drawing/2014/main" id="{E933BFD2-08E1-80CF-328C-7721FD43135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5867013" y="7810878"/>
            <a:ext cx="1692461" cy="1060113"/>
          </a:xfrm>
          <a:prstGeom prst="rect">
            <a:avLst/>
          </a:prstGeom>
        </p:spPr>
      </p:pic>
    </p:spTree>
    <p:extLst>
      <p:ext uri="{BB962C8B-B14F-4D97-AF65-F5344CB8AC3E}">
        <p14:creationId xmlns:p14="http://schemas.microsoft.com/office/powerpoint/2010/main" val="2582391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Quotes layout">
    <p:spTree>
      <p:nvGrpSpPr>
        <p:cNvPr id="1" name=""/>
        <p:cNvGrpSpPr/>
        <p:nvPr/>
      </p:nvGrpSpPr>
      <p:grpSpPr>
        <a:xfrm>
          <a:off x="0" y="0"/>
          <a:ext cx="0" cy="0"/>
          <a:chOff x="0" y="0"/>
          <a:chExt cx="0" cy="0"/>
        </a:xfrm>
      </p:grpSpPr>
      <p:pic>
        <p:nvPicPr>
          <p:cNvPr id="7" name="Picture 6" descr="A group of people working on a computer&#10;&#10;AI-generated content may be incorrect.">
            <a:extLst>
              <a:ext uri="{FF2B5EF4-FFF2-40B4-BE49-F238E27FC236}">
                <a16:creationId xmlns:a16="http://schemas.microsoft.com/office/drawing/2014/main" id="{EF64B2D2-9E5A-3577-34D4-0E37158248B4}"/>
              </a:ext>
            </a:extLst>
          </p:cNvPr>
          <p:cNvPicPr>
            <a:picLocks noChangeAspect="1"/>
          </p:cNvPicPr>
          <p:nvPr userDrawn="1"/>
        </p:nvPicPr>
        <p:blipFill>
          <a:blip r:embed="rId2">
            <a:extLst>
              <a:ext uri="{28A0092B-C50C-407E-A947-70E740481C1C}">
                <a14:useLocalDpi xmlns:a14="http://schemas.microsoft.com/office/drawing/2010/main" val="0"/>
              </a:ext>
            </a:extLst>
          </a:blip>
          <a:srcRect t="3741"/>
          <a:stretch>
            <a:fillRect/>
          </a:stretch>
        </p:blipFill>
        <p:spPr>
          <a:xfrm>
            <a:off x="-9340" y="0"/>
            <a:ext cx="7845146" cy="9669420"/>
          </a:xfrm>
          <a:prstGeom prst="rect">
            <a:avLst/>
          </a:prstGeom>
        </p:spPr>
      </p:pic>
      <p:sp>
        <p:nvSpPr>
          <p:cNvPr id="6" name="Picture Placeholder 5">
            <a:extLst>
              <a:ext uri="{FF2B5EF4-FFF2-40B4-BE49-F238E27FC236}">
                <a16:creationId xmlns:a16="http://schemas.microsoft.com/office/drawing/2014/main" id="{B3804725-31AA-153A-C3A6-FB98E31A1E80}"/>
              </a:ext>
            </a:extLst>
          </p:cNvPr>
          <p:cNvSpPr>
            <a:spLocks noGrp="1"/>
          </p:cNvSpPr>
          <p:nvPr>
            <p:ph type="pic" sz="quarter" idx="10"/>
          </p:nvPr>
        </p:nvSpPr>
        <p:spPr>
          <a:xfrm>
            <a:off x="1" y="0"/>
            <a:ext cx="7814432" cy="9669420"/>
          </a:xfrm>
        </p:spPr>
        <p:txBody>
          <a:bodyPr/>
          <a:lstStyle/>
          <a:p>
            <a:endParaRPr lang="nl-NL"/>
          </a:p>
        </p:txBody>
      </p:sp>
      <p:sp>
        <p:nvSpPr>
          <p:cNvPr id="10" name="Rectangle 9">
            <a:extLst>
              <a:ext uri="{FF2B5EF4-FFF2-40B4-BE49-F238E27FC236}">
                <a16:creationId xmlns:a16="http://schemas.microsoft.com/office/drawing/2014/main" id="{FB0A3802-9DE7-0074-5C5C-E1FECE3DACD4}"/>
              </a:ext>
            </a:extLst>
          </p:cNvPr>
          <p:cNvSpPr/>
          <p:nvPr userDrawn="1"/>
        </p:nvSpPr>
        <p:spPr>
          <a:xfrm>
            <a:off x="7835805" y="-1"/>
            <a:ext cx="10452195" cy="96748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11" name="Rectangle: Rounded Corners 10">
            <a:extLst>
              <a:ext uri="{FF2B5EF4-FFF2-40B4-BE49-F238E27FC236}">
                <a16:creationId xmlns:a16="http://schemas.microsoft.com/office/drawing/2014/main" id="{8C082B7A-9DF4-24F5-3FF2-541C84DAEF8C}"/>
              </a:ext>
            </a:extLst>
          </p:cNvPr>
          <p:cNvSpPr/>
          <p:nvPr userDrawn="1"/>
        </p:nvSpPr>
        <p:spPr>
          <a:xfrm>
            <a:off x="8239124" y="750580"/>
            <a:ext cx="8692322" cy="4006199"/>
          </a:xfrm>
          <a:prstGeom prst="roundRect">
            <a:avLst>
              <a:gd name="adj" fmla="val 825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 name="Content Placeholder 3">
            <a:extLst>
              <a:ext uri="{FF2B5EF4-FFF2-40B4-BE49-F238E27FC236}">
                <a16:creationId xmlns:a16="http://schemas.microsoft.com/office/drawing/2014/main" id="{793E829E-BEB6-302B-FB0B-BFD677B1D27F}"/>
              </a:ext>
            </a:extLst>
          </p:cNvPr>
          <p:cNvSpPr>
            <a:spLocks noGrp="1"/>
          </p:cNvSpPr>
          <p:nvPr>
            <p:ph sz="half" idx="2"/>
          </p:nvPr>
        </p:nvSpPr>
        <p:spPr>
          <a:xfrm>
            <a:off x="8565354" y="1410335"/>
            <a:ext cx="8131971" cy="2948306"/>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pic>
        <p:nvPicPr>
          <p:cNvPr id="15" name="Graphic 14">
            <a:extLst>
              <a:ext uri="{FF2B5EF4-FFF2-40B4-BE49-F238E27FC236}">
                <a16:creationId xmlns:a16="http://schemas.microsoft.com/office/drawing/2014/main" id="{09830C94-3F3A-5370-09C9-07344DB4C8D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787605" y="379103"/>
            <a:ext cx="1157288" cy="742950"/>
          </a:xfrm>
          <a:prstGeom prst="rect">
            <a:avLst/>
          </a:prstGeom>
        </p:spPr>
      </p:pic>
      <p:sp>
        <p:nvSpPr>
          <p:cNvPr id="2" name="Rectangle: Rounded Corners 1">
            <a:extLst>
              <a:ext uri="{FF2B5EF4-FFF2-40B4-BE49-F238E27FC236}">
                <a16:creationId xmlns:a16="http://schemas.microsoft.com/office/drawing/2014/main" id="{85C853EB-89C0-65F7-5B63-9330079BB353}"/>
              </a:ext>
            </a:extLst>
          </p:cNvPr>
          <p:cNvSpPr/>
          <p:nvPr userDrawn="1"/>
        </p:nvSpPr>
        <p:spPr>
          <a:xfrm>
            <a:off x="8311917" y="5045060"/>
            <a:ext cx="9737121" cy="4006199"/>
          </a:xfrm>
          <a:prstGeom prst="roundRect">
            <a:avLst>
              <a:gd name="adj" fmla="val 825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pic>
        <p:nvPicPr>
          <p:cNvPr id="13" name="Graphic 12">
            <a:extLst>
              <a:ext uri="{FF2B5EF4-FFF2-40B4-BE49-F238E27FC236}">
                <a16:creationId xmlns:a16="http://schemas.microsoft.com/office/drawing/2014/main" id="{E933BFD2-08E1-80CF-328C-7721FD43135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6053236" y="8393753"/>
            <a:ext cx="1692461" cy="1060113"/>
          </a:xfrm>
          <a:prstGeom prst="rect">
            <a:avLst/>
          </a:prstGeom>
        </p:spPr>
      </p:pic>
      <p:sp>
        <p:nvSpPr>
          <p:cNvPr id="3" name="Content Placeholder 3">
            <a:extLst>
              <a:ext uri="{FF2B5EF4-FFF2-40B4-BE49-F238E27FC236}">
                <a16:creationId xmlns:a16="http://schemas.microsoft.com/office/drawing/2014/main" id="{37FED508-17D7-B32C-D0EB-40D16200689F}"/>
              </a:ext>
            </a:extLst>
          </p:cNvPr>
          <p:cNvSpPr>
            <a:spLocks noGrp="1"/>
          </p:cNvSpPr>
          <p:nvPr>
            <p:ph sz="half" idx="11"/>
          </p:nvPr>
        </p:nvSpPr>
        <p:spPr>
          <a:xfrm>
            <a:off x="8693541" y="5507357"/>
            <a:ext cx="8951916" cy="2948306"/>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Tree>
    <p:extLst>
      <p:ext uri="{BB962C8B-B14F-4D97-AF65-F5344CB8AC3E}">
        <p14:creationId xmlns:p14="http://schemas.microsoft.com/office/powerpoint/2010/main" val="8870816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estions and comment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B0A3802-9DE7-0074-5C5C-E1FECE3DACD4}"/>
              </a:ext>
            </a:extLst>
          </p:cNvPr>
          <p:cNvSpPr/>
          <p:nvPr userDrawn="1"/>
        </p:nvSpPr>
        <p:spPr>
          <a:xfrm>
            <a:off x="0" y="0"/>
            <a:ext cx="18288000" cy="9684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pic>
        <p:nvPicPr>
          <p:cNvPr id="5" name="Graphic 4">
            <a:extLst>
              <a:ext uri="{FF2B5EF4-FFF2-40B4-BE49-F238E27FC236}">
                <a16:creationId xmlns:a16="http://schemas.microsoft.com/office/drawing/2014/main" id="{8593A3E3-3A27-0957-2F69-E77CB2EFDE54}"/>
              </a:ext>
            </a:extLst>
          </p:cNvPr>
          <p:cNvPicPr>
            <a:picLocks noChangeAspect="1"/>
          </p:cNvPicPr>
          <p:nvPr userDrawn="1"/>
        </p:nvPicPr>
        <p:blipFill>
          <a:blip>
            <a:extLst>
              <a:ext uri="{96DAC541-7B7A-43D3-8B79-37D633B846F1}">
                <asvg:svgBlip xmlns:asvg="http://schemas.microsoft.com/office/drawing/2016/SVG/main" r:embed="rId2"/>
              </a:ext>
            </a:extLst>
          </a:blip>
          <a:srcRect r="18913" b="6409"/>
          <a:stretch/>
        </p:blipFill>
        <p:spPr>
          <a:xfrm>
            <a:off x="10937081" y="1199576"/>
            <a:ext cx="7350920" cy="8484473"/>
          </a:xfrm>
          <a:prstGeom prst="rect">
            <a:avLst/>
          </a:prstGeom>
        </p:spPr>
      </p:pic>
      <p:sp>
        <p:nvSpPr>
          <p:cNvPr id="2" name="Title Placeholder 1">
            <a:extLst>
              <a:ext uri="{FF2B5EF4-FFF2-40B4-BE49-F238E27FC236}">
                <a16:creationId xmlns:a16="http://schemas.microsoft.com/office/drawing/2014/main" id="{6BAD6033-3FF9-8007-7FE2-2183B23EC14E}"/>
              </a:ext>
            </a:extLst>
          </p:cNvPr>
          <p:cNvSpPr>
            <a:spLocks noGrp="1"/>
          </p:cNvSpPr>
          <p:nvPr>
            <p:ph type="title" hasCustomPrompt="1"/>
          </p:nvPr>
        </p:nvSpPr>
        <p:spPr>
          <a:xfrm>
            <a:off x="467265" y="4366709"/>
            <a:ext cx="17312733" cy="1258785"/>
          </a:xfrm>
          <a:prstGeom prst="rect">
            <a:avLst/>
          </a:prstGeom>
        </p:spPr>
        <p:txBody>
          <a:bodyPr vert="horz" lIns="91440" tIns="45720" rIns="91440" bIns="45720" rtlCol="0" anchor="ctr">
            <a:normAutofit/>
          </a:bodyPr>
          <a:lstStyle>
            <a:lvl1pPr algn="ctr">
              <a:defRPr sz="7200">
                <a:solidFill>
                  <a:schemeClr val="bg1"/>
                </a:solidFill>
                <a:latin typeface="Lato Black" panose="020F0A02020204030203" pitchFamily="34" charset="0"/>
              </a:defRPr>
            </a:lvl1pPr>
          </a:lstStyle>
          <a:p>
            <a:r>
              <a:rPr lang="en-US"/>
              <a:t>Any questions/comments?</a:t>
            </a:r>
            <a:endParaRPr lang="nl-NL"/>
          </a:p>
        </p:txBody>
      </p:sp>
    </p:spTree>
    <p:extLst>
      <p:ext uri="{BB962C8B-B14F-4D97-AF65-F5344CB8AC3E}">
        <p14:creationId xmlns:p14="http://schemas.microsoft.com/office/powerpoint/2010/main" val="11315864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B0A3802-9DE7-0074-5C5C-E1FECE3DACD4}"/>
              </a:ext>
            </a:extLst>
          </p:cNvPr>
          <p:cNvSpPr/>
          <p:nvPr userDrawn="1"/>
        </p:nvSpPr>
        <p:spPr>
          <a:xfrm>
            <a:off x="0" y="0"/>
            <a:ext cx="18288000" cy="9684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pic>
        <p:nvPicPr>
          <p:cNvPr id="4" name="Graphic 3">
            <a:extLst>
              <a:ext uri="{FF2B5EF4-FFF2-40B4-BE49-F238E27FC236}">
                <a16:creationId xmlns:a16="http://schemas.microsoft.com/office/drawing/2014/main" id="{2D60C796-3CC7-AD97-3B41-36C3294048D5}"/>
              </a:ext>
            </a:extLst>
          </p:cNvPr>
          <p:cNvPicPr>
            <a:picLocks noChangeAspect="1"/>
          </p:cNvPicPr>
          <p:nvPr userDrawn="1"/>
        </p:nvPicPr>
        <p:blipFill>
          <a:blip>
            <a:extLst>
              <a:ext uri="{96DAC541-7B7A-43D3-8B79-37D633B846F1}">
                <asvg:svgBlip xmlns:asvg="http://schemas.microsoft.com/office/drawing/2016/SVG/main" r:embed="rId2"/>
              </a:ext>
            </a:extLst>
          </a:blip>
          <a:srcRect r="18052" b="6678"/>
          <a:stretch/>
        </p:blipFill>
        <p:spPr>
          <a:xfrm>
            <a:off x="10937081" y="1323326"/>
            <a:ext cx="7350921" cy="8360723"/>
          </a:xfrm>
          <a:prstGeom prst="rect">
            <a:avLst/>
          </a:prstGeom>
        </p:spPr>
      </p:pic>
      <p:sp>
        <p:nvSpPr>
          <p:cNvPr id="2" name="Title Placeholder 1">
            <a:extLst>
              <a:ext uri="{FF2B5EF4-FFF2-40B4-BE49-F238E27FC236}">
                <a16:creationId xmlns:a16="http://schemas.microsoft.com/office/drawing/2014/main" id="{6BAD6033-3FF9-8007-7FE2-2183B23EC14E}"/>
              </a:ext>
            </a:extLst>
          </p:cNvPr>
          <p:cNvSpPr>
            <a:spLocks noGrp="1"/>
          </p:cNvSpPr>
          <p:nvPr>
            <p:ph type="title" hasCustomPrompt="1"/>
          </p:nvPr>
        </p:nvSpPr>
        <p:spPr>
          <a:xfrm>
            <a:off x="467265" y="4366709"/>
            <a:ext cx="17312733" cy="1258785"/>
          </a:xfrm>
          <a:prstGeom prst="rect">
            <a:avLst/>
          </a:prstGeom>
        </p:spPr>
        <p:txBody>
          <a:bodyPr vert="horz" lIns="91440" tIns="45720" rIns="91440" bIns="45720" rtlCol="0" anchor="ctr">
            <a:normAutofit/>
          </a:bodyPr>
          <a:lstStyle>
            <a:lvl1pPr algn="ctr">
              <a:defRPr sz="7200">
                <a:solidFill>
                  <a:schemeClr val="bg1"/>
                </a:solidFill>
                <a:latin typeface="Lato Black" panose="020F0A02020204030203" pitchFamily="34" charset="0"/>
              </a:defRPr>
            </a:lvl1pPr>
          </a:lstStyle>
          <a:p>
            <a:r>
              <a:rPr lang="en-US"/>
              <a:t>Click to edit title!</a:t>
            </a:r>
            <a:endParaRPr lang="nl-NL"/>
          </a:p>
        </p:txBody>
      </p:sp>
    </p:spTree>
    <p:extLst>
      <p:ext uri="{BB962C8B-B14F-4D97-AF65-F5344CB8AC3E}">
        <p14:creationId xmlns:p14="http://schemas.microsoft.com/office/powerpoint/2010/main" val="1027093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avy background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B0A3802-9DE7-0074-5C5C-E1FECE3DACD4}"/>
              </a:ext>
            </a:extLst>
          </p:cNvPr>
          <p:cNvSpPr/>
          <p:nvPr userDrawn="1"/>
        </p:nvSpPr>
        <p:spPr>
          <a:xfrm>
            <a:off x="0" y="1579416"/>
            <a:ext cx="18288000" cy="810463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 name="Content Placeholder 3">
            <a:extLst>
              <a:ext uri="{FF2B5EF4-FFF2-40B4-BE49-F238E27FC236}">
                <a16:creationId xmlns:a16="http://schemas.microsoft.com/office/drawing/2014/main" id="{793E829E-BEB6-302B-FB0B-BFD677B1D27F}"/>
              </a:ext>
            </a:extLst>
          </p:cNvPr>
          <p:cNvSpPr>
            <a:spLocks noGrp="1"/>
          </p:cNvSpPr>
          <p:nvPr>
            <p:ph sz="half" idx="2"/>
          </p:nvPr>
        </p:nvSpPr>
        <p:spPr>
          <a:xfrm>
            <a:off x="486947" y="2419481"/>
            <a:ext cx="17293052" cy="633263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2" name="Title Placeholder 1">
            <a:extLst>
              <a:ext uri="{FF2B5EF4-FFF2-40B4-BE49-F238E27FC236}">
                <a16:creationId xmlns:a16="http://schemas.microsoft.com/office/drawing/2014/main" id="{6BAD6033-3FF9-8007-7FE2-2183B23EC14E}"/>
              </a:ext>
            </a:extLst>
          </p:cNvPr>
          <p:cNvSpPr>
            <a:spLocks noGrp="1"/>
          </p:cNvSpPr>
          <p:nvPr>
            <p:ph type="title"/>
          </p:nvPr>
        </p:nvSpPr>
        <p:spPr>
          <a:xfrm>
            <a:off x="467265" y="279071"/>
            <a:ext cx="17312733" cy="1258785"/>
          </a:xfrm>
          <a:prstGeom prst="rect">
            <a:avLst/>
          </a:prstGeom>
        </p:spPr>
        <p:txBody>
          <a:bodyPr vert="horz" lIns="91440" tIns="45720" rIns="91440" bIns="45720" rtlCol="0" anchor="ctr">
            <a:normAutofit/>
          </a:bodyPr>
          <a:lstStyle>
            <a:lvl1pPr>
              <a:defRPr sz="5400"/>
            </a:lvl1pPr>
          </a:lstStyle>
          <a:p>
            <a:r>
              <a:rPr lang="en-US"/>
              <a:t>Click to edit Master title style</a:t>
            </a:r>
            <a:endParaRPr lang="nl-NL"/>
          </a:p>
        </p:txBody>
      </p:sp>
    </p:spTree>
    <p:extLst>
      <p:ext uri="{BB962C8B-B14F-4D97-AF65-F5344CB8AC3E}">
        <p14:creationId xmlns:p14="http://schemas.microsoft.com/office/powerpoint/2010/main" val="595771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eel background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B0A3802-9DE7-0074-5C5C-E1FECE3DACD4}"/>
              </a:ext>
            </a:extLst>
          </p:cNvPr>
          <p:cNvSpPr/>
          <p:nvPr userDrawn="1"/>
        </p:nvSpPr>
        <p:spPr>
          <a:xfrm>
            <a:off x="0" y="1579417"/>
            <a:ext cx="18288000" cy="8104631"/>
          </a:xfrm>
          <a:prstGeom prst="rect">
            <a:avLst/>
          </a:prstGeom>
          <a:solidFill>
            <a:srgbClr val="E4EB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 name="Content Placeholder 3">
            <a:extLst>
              <a:ext uri="{FF2B5EF4-FFF2-40B4-BE49-F238E27FC236}">
                <a16:creationId xmlns:a16="http://schemas.microsoft.com/office/drawing/2014/main" id="{793E829E-BEB6-302B-FB0B-BFD677B1D27F}"/>
              </a:ext>
            </a:extLst>
          </p:cNvPr>
          <p:cNvSpPr>
            <a:spLocks noGrp="1"/>
          </p:cNvSpPr>
          <p:nvPr>
            <p:ph sz="half" idx="2"/>
          </p:nvPr>
        </p:nvSpPr>
        <p:spPr>
          <a:xfrm>
            <a:off x="486948" y="2419481"/>
            <a:ext cx="17305752" cy="633263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2" name="Title Placeholder 1">
            <a:extLst>
              <a:ext uri="{FF2B5EF4-FFF2-40B4-BE49-F238E27FC236}">
                <a16:creationId xmlns:a16="http://schemas.microsoft.com/office/drawing/2014/main" id="{6BAD6033-3FF9-8007-7FE2-2183B23EC14E}"/>
              </a:ext>
            </a:extLst>
          </p:cNvPr>
          <p:cNvSpPr>
            <a:spLocks noGrp="1"/>
          </p:cNvSpPr>
          <p:nvPr>
            <p:ph type="title"/>
          </p:nvPr>
        </p:nvSpPr>
        <p:spPr>
          <a:xfrm>
            <a:off x="467265" y="279071"/>
            <a:ext cx="17325435" cy="1258785"/>
          </a:xfrm>
          <a:prstGeom prst="rect">
            <a:avLst/>
          </a:prstGeom>
        </p:spPr>
        <p:txBody>
          <a:bodyPr vert="horz" lIns="91440" tIns="45720" rIns="91440" bIns="45720" rtlCol="0" anchor="ctr">
            <a:normAutofit/>
          </a:bodyPr>
          <a:lstStyle>
            <a:lvl1pPr>
              <a:defRPr sz="5400"/>
            </a:lvl1pPr>
          </a:lstStyle>
          <a:p>
            <a:r>
              <a:rPr lang="en-US"/>
              <a:t>Click to edit Master title style</a:t>
            </a:r>
            <a:endParaRPr lang="nl-NL"/>
          </a:p>
        </p:txBody>
      </p:sp>
    </p:spTree>
    <p:extLst>
      <p:ext uri="{BB962C8B-B14F-4D97-AF65-F5344CB8AC3E}">
        <p14:creationId xmlns:p14="http://schemas.microsoft.com/office/powerpoint/2010/main" val="22774365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White background layout">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AD6033-3FF9-8007-7FE2-2183B23EC14E}"/>
              </a:ext>
            </a:extLst>
          </p:cNvPr>
          <p:cNvSpPr>
            <a:spLocks noGrp="1"/>
          </p:cNvSpPr>
          <p:nvPr>
            <p:ph type="title"/>
          </p:nvPr>
        </p:nvSpPr>
        <p:spPr>
          <a:xfrm>
            <a:off x="467265" y="279071"/>
            <a:ext cx="17287206" cy="1258785"/>
          </a:xfrm>
          <a:prstGeom prst="rect">
            <a:avLst/>
          </a:prstGeom>
        </p:spPr>
        <p:txBody>
          <a:bodyPr vert="horz" lIns="91440" tIns="45720" rIns="91440" bIns="45720" rtlCol="0" anchor="ctr">
            <a:normAutofit/>
          </a:bodyPr>
          <a:lstStyle>
            <a:lvl1pPr>
              <a:defRPr sz="5400"/>
            </a:lvl1pPr>
          </a:lstStyle>
          <a:p>
            <a:r>
              <a:rPr lang="en-US"/>
              <a:t>Click to edit Master title style</a:t>
            </a:r>
            <a:endParaRPr lang="nl-NL"/>
          </a:p>
        </p:txBody>
      </p:sp>
      <p:cxnSp>
        <p:nvCxnSpPr>
          <p:cNvPr id="5" name="Straight Connector 4">
            <a:extLst>
              <a:ext uri="{FF2B5EF4-FFF2-40B4-BE49-F238E27FC236}">
                <a16:creationId xmlns:a16="http://schemas.microsoft.com/office/drawing/2014/main" id="{DB614D26-6C57-384B-60F0-CAAA256322F4}"/>
              </a:ext>
            </a:extLst>
          </p:cNvPr>
          <p:cNvCxnSpPr/>
          <p:nvPr userDrawn="1"/>
        </p:nvCxnSpPr>
        <p:spPr>
          <a:xfrm>
            <a:off x="160318" y="1567541"/>
            <a:ext cx="17866427"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 name="Content Placeholder 3">
            <a:extLst>
              <a:ext uri="{FF2B5EF4-FFF2-40B4-BE49-F238E27FC236}">
                <a16:creationId xmlns:a16="http://schemas.microsoft.com/office/drawing/2014/main" id="{793E829E-BEB6-302B-FB0B-BFD677B1D27F}"/>
              </a:ext>
            </a:extLst>
          </p:cNvPr>
          <p:cNvSpPr>
            <a:spLocks noGrp="1"/>
          </p:cNvSpPr>
          <p:nvPr>
            <p:ph sz="half" idx="2"/>
          </p:nvPr>
        </p:nvSpPr>
        <p:spPr>
          <a:xfrm>
            <a:off x="486948" y="2419481"/>
            <a:ext cx="17267652" cy="633263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Tree>
    <p:extLst>
      <p:ext uri="{BB962C8B-B14F-4D97-AF65-F5344CB8AC3E}">
        <p14:creationId xmlns:p14="http://schemas.microsoft.com/office/powerpoint/2010/main" val="15397082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llustration background layout 1">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7884D288-E177-9775-7D5B-902EDC67A888}"/>
              </a:ext>
            </a:extLst>
          </p:cNvPr>
          <p:cNvPicPr>
            <a:picLocks noChangeAspect="1"/>
          </p:cNvPicPr>
          <p:nvPr userDrawn="1"/>
        </p:nvPicPr>
        <p:blipFill>
          <a:blip>
            <a:extLst>
              <a:ext uri="{96DAC541-7B7A-43D3-8B79-37D633B846F1}">
                <asvg:svgBlip xmlns:asvg="http://schemas.microsoft.com/office/drawing/2016/SVG/main" r:embed="rId2"/>
              </a:ext>
            </a:extLst>
          </a:blip>
          <a:srcRect r="26869" b="7265"/>
          <a:stretch/>
        </p:blipFill>
        <p:spPr>
          <a:xfrm>
            <a:off x="14894991" y="3831788"/>
            <a:ext cx="3393009" cy="5872560"/>
          </a:xfrm>
          <a:prstGeom prst="rect">
            <a:avLst/>
          </a:prstGeom>
        </p:spPr>
      </p:pic>
      <p:pic>
        <p:nvPicPr>
          <p:cNvPr id="7" name="Graphic 6">
            <a:extLst>
              <a:ext uri="{FF2B5EF4-FFF2-40B4-BE49-F238E27FC236}">
                <a16:creationId xmlns:a16="http://schemas.microsoft.com/office/drawing/2014/main" id="{06742649-A6B2-6A9B-B144-DC1DC570CA2C}"/>
              </a:ext>
            </a:extLst>
          </p:cNvPr>
          <p:cNvPicPr>
            <a:picLocks noChangeAspect="1"/>
          </p:cNvPicPr>
          <p:nvPr userDrawn="1"/>
        </p:nvPicPr>
        <p:blipFill>
          <a:blip>
            <a:extLst>
              <a:ext uri="{96DAC541-7B7A-43D3-8B79-37D633B846F1}">
                <asvg:svgBlip xmlns:asvg="http://schemas.microsoft.com/office/drawing/2016/SVG/main" r:embed="rId3"/>
              </a:ext>
            </a:extLst>
          </a:blip>
          <a:srcRect l="11277" b="11776"/>
          <a:stretch/>
        </p:blipFill>
        <p:spPr>
          <a:xfrm>
            <a:off x="0" y="7231061"/>
            <a:ext cx="2487285" cy="2473287"/>
          </a:xfrm>
          <a:prstGeom prst="rect">
            <a:avLst/>
          </a:prstGeom>
        </p:spPr>
      </p:pic>
      <p:sp>
        <p:nvSpPr>
          <p:cNvPr id="2" name="Title Placeholder 1">
            <a:extLst>
              <a:ext uri="{FF2B5EF4-FFF2-40B4-BE49-F238E27FC236}">
                <a16:creationId xmlns:a16="http://schemas.microsoft.com/office/drawing/2014/main" id="{6BAD6033-3FF9-8007-7FE2-2183B23EC14E}"/>
              </a:ext>
            </a:extLst>
          </p:cNvPr>
          <p:cNvSpPr>
            <a:spLocks noGrp="1"/>
          </p:cNvSpPr>
          <p:nvPr>
            <p:ph type="title"/>
          </p:nvPr>
        </p:nvSpPr>
        <p:spPr>
          <a:xfrm>
            <a:off x="467265" y="279071"/>
            <a:ext cx="17287206" cy="1258785"/>
          </a:xfrm>
          <a:prstGeom prst="rect">
            <a:avLst/>
          </a:prstGeom>
        </p:spPr>
        <p:txBody>
          <a:bodyPr vert="horz" lIns="91440" tIns="45720" rIns="91440" bIns="45720" rtlCol="0" anchor="ctr">
            <a:normAutofit/>
          </a:bodyPr>
          <a:lstStyle>
            <a:lvl1pPr>
              <a:defRPr sz="5400"/>
            </a:lvl1pPr>
          </a:lstStyle>
          <a:p>
            <a:r>
              <a:rPr lang="en-US"/>
              <a:t>Click to edit Master title style</a:t>
            </a:r>
            <a:endParaRPr lang="nl-NL"/>
          </a:p>
        </p:txBody>
      </p:sp>
      <p:cxnSp>
        <p:nvCxnSpPr>
          <p:cNvPr id="5" name="Straight Connector 4">
            <a:extLst>
              <a:ext uri="{FF2B5EF4-FFF2-40B4-BE49-F238E27FC236}">
                <a16:creationId xmlns:a16="http://schemas.microsoft.com/office/drawing/2014/main" id="{DB614D26-6C57-384B-60F0-CAAA256322F4}"/>
              </a:ext>
            </a:extLst>
          </p:cNvPr>
          <p:cNvCxnSpPr/>
          <p:nvPr userDrawn="1"/>
        </p:nvCxnSpPr>
        <p:spPr>
          <a:xfrm>
            <a:off x="160318" y="1567541"/>
            <a:ext cx="17866427"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 name="Content Placeholder 3">
            <a:extLst>
              <a:ext uri="{FF2B5EF4-FFF2-40B4-BE49-F238E27FC236}">
                <a16:creationId xmlns:a16="http://schemas.microsoft.com/office/drawing/2014/main" id="{793E829E-BEB6-302B-FB0B-BFD677B1D27F}"/>
              </a:ext>
            </a:extLst>
          </p:cNvPr>
          <p:cNvSpPr>
            <a:spLocks noGrp="1"/>
          </p:cNvSpPr>
          <p:nvPr>
            <p:ph sz="half" idx="2"/>
          </p:nvPr>
        </p:nvSpPr>
        <p:spPr>
          <a:xfrm>
            <a:off x="486948" y="2419481"/>
            <a:ext cx="17267652" cy="633263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Tree>
    <p:extLst>
      <p:ext uri="{BB962C8B-B14F-4D97-AF65-F5344CB8AC3E}">
        <p14:creationId xmlns:p14="http://schemas.microsoft.com/office/powerpoint/2010/main" val="38626598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llustration background layout 2">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538F421F-A201-FE51-3AE3-9E8933510567}"/>
              </a:ext>
            </a:extLst>
          </p:cNvPr>
          <p:cNvPicPr>
            <a:picLocks noChangeAspect="1"/>
          </p:cNvPicPr>
          <p:nvPr userDrawn="1"/>
        </p:nvPicPr>
        <p:blipFill>
          <a:blip>
            <a:extLst>
              <a:ext uri="{96DAC541-7B7A-43D3-8B79-37D633B846F1}">
                <asvg:svgBlip xmlns:asvg="http://schemas.microsoft.com/office/drawing/2016/SVG/main" r:embed="rId2"/>
              </a:ext>
            </a:extLst>
          </a:blip>
          <a:srcRect b="16699"/>
          <a:stretch/>
        </p:blipFill>
        <p:spPr>
          <a:xfrm>
            <a:off x="14945468" y="7136591"/>
            <a:ext cx="3082491" cy="2567760"/>
          </a:xfrm>
          <a:prstGeom prst="rect">
            <a:avLst/>
          </a:prstGeom>
        </p:spPr>
      </p:pic>
      <p:pic>
        <p:nvPicPr>
          <p:cNvPr id="14" name="Graphic 13">
            <a:extLst>
              <a:ext uri="{FF2B5EF4-FFF2-40B4-BE49-F238E27FC236}">
                <a16:creationId xmlns:a16="http://schemas.microsoft.com/office/drawing/2014/main" id="{438B88CA-28CF-F503-1DBF-1F8DAD0BA707}"/>
              </a:ext>
            </a:extLst>
          </p:cNvPr>
          <p:cNvPicPr>
            <a:picLocks noChangeAspect="1"/>
          </p:cNvPicPr>
          <p:nvPr userDrawn="1"/>
        </p:nvPicPr>
        <p:blipFill>
          <a:blip>
            <a:extLst>
              <a:ext uri="{96DAC541-7B7A-43D3-8B79-37D633B846F1}">
                <asvg:svgBlip xmlns:asvg="http://schemas.microsoft.com/office/drawing/2016/SVG/main" r:embed="rId3"/>
              </a:ext>
            </a:extLst>
          </a:blip>
          <a:srcRect l="16513" t="14086" r="1773" b="-1"/>
          <a:stretch/>
        </p:blipFill>
        <p:spPr>
          <a:xfrm>
            <a:off x="-46452" y="1567542"/>
            <a:ext cx="3123069" cy="3283590"/>
          </a:xfrm>
          <a:prstGeom prst="rect">
            <a:avLst/>
          </a:prstGeom>
        </p:spPr>
      </p:pic>
      <p:sp>
        <p:nvSpPr>
          <p:cNvPr id="2" name="Title Placeholder 1">
            <a:extLst>
              <a:ext uri="{FF2B5EF4-FFF2-40B4-BE49-F238E27FC236}">
                <a16:creationId xmlns:a16="http://schemas.microsoft.com/office/drawing/2014/main" id="{6BAD6033-3FF9-8007-7FE2-2183B23EC14E}"/>
              </a:ext>
            </a:extLst>
          </p:cNvPr>
          <p:cNvSpPr>
            <a:spLocks noGrp="1"/>
          </p:cNvSpPr>
          <p:nvPr>
            <p:ph type="title"/>
          </p:nvPr>
        </p:nvSpPr>
        <p:spPr>
          <a:xfrm>
            <a:off x="467265" y="279071"/>
            <a:ext cx="17287206" cy="1258785"/>
          </a:xfrm>
          <a:prstGeom prst="rect">
            <a:avLst/>
          </a:prstGeom>
        </p:spPr>
        <p:txBody>
          <a:bodyPr vert="horz" lIns="91440" tIns="45720" rIns="91440" bIns="45720" rtlCol="0" anchor="ctr">
            <a:normAutofit/>
          </a:bodyPr>
          <a:lstStyle>
            <a:lvl1pPr>
              <a:defRPr sz="5400"/>
            </a:lvl1pPr>
          </a:lstStyle>
          <a:p>
            <a:r>
              <a:rPr lang="en-US"/>
              <a:t>Click to edit Master title style</a:t>
            </a:r>
            <a:endParaRPr lang="nl-NL"/>
          </a:p>
        </p:txBody>
      </p:sp>
      <p:cxnSp>
        <p:nvCxnSpPr>
          <p:cNvPr id="5" name="Straight Connector 4">
            <a:extLst>
              <a:ext uri="{FF2B5EF4-FFF2-40B4-BE49-F238E27FC236}">
                <a16:creationId xmlns:a16="http://schemas.microsoft.com/office/drawing/2014/main" id="{DB614D26-6C57-384B-60F0-CAAA256322F4}"/>
              </a:ext>
            </a:extLst>
          </p:cNvPr>
          <p:cNvCxnSpPr/>
          <p:nvPr userDrawn="1"/>
        </p:nvCxnSpPr>
        <p:spPr>
          <a:xfrm>
            <a:off x="160318" y="1567541"/>
            <a:ext cx="17866427"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pic>
        <p:nvPicPr>
          <p:cNvPr id="12" name="Graphic 11">
            <a:extLst>
              <a:ext uri="{FF2B5EF4-FFF2-40B4-BE49-F238E27FC236}">
                <a16:creationId xmlns:a16="http://schemas.microsoft.com/office/drawing/2014/main" id="{F4DA478E-E93B-26B8-4B00-09D3DE99CE1B}"/>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r="28180"/>
          <a:stretch/>
        </p:blipFill>
        <p:spPr>
          <a:xfrm>
            <a:off x="17502668" y="6424098"/>
            <a:ext cx="798650" cy="1112004"/>
          </a:xfrm>
          <a:prstGeom prst="rect">
            <a:avLst/>
          </a:prstGeom>
        </p:spPr>
      </p:pic>
      <p:sp>
        <p:nvSpPr>
          <p:cNvPr id="4" name="Content Placeholder 3">
            <a:extLst>
              <a:ext uri="{FF2B5EF4-FFF2-40B4-BE49-F238E27FC236}">
                <a16:creationId xmlns:a16="http://schemas.microsoft.com/office/drawing/2014/main" id="{793E829E-BEB6-302B-FB0B-BFD677B1D27F}"/>
              </a:ext>
            </a:extLst>
          </p:cNvPr>
          <p:cNvSpPr>
            <a:spLocks noGrp="1"/>
          </p:cNvSpPr>
          <p:nvPr>
            <p:ph sz="half" idx="2"/>
          </p:nvPr>
        </p:nvSpPr>
        <p:spPr>
          <a:xfrm>
            <a:off x="486948" y="2419481"/>
            <a:ext cx="17267652" cy="633263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Tree>
    <p:extLst>
      <p:ext uri="{BB962C8B-B14F-4D97-AF65-F5344CB8AC3E}">
        <p14:creationId xmlns:p14="http://schemas.microsoft.com/office/powerpoint/2010/main" val="12952393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No Header with backgroun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268A1F2F-29C5-1D55-A155-DBBF5A97B23A}"/>
              </a:ext>
            </a:extLst>
          </p:cNvPr>
          <p:cNvPicPr>
            <a:picLocks noChangeAspect="1"/>
          </p:cNvPicPr>
          <p:nvPr userDrawn="1"/>
        </p:nvPicPr>
        <p:blipFill>
          <a:blip>
            <a:extLst>
              <a:ext uri="{96DAC541-7B7A-43D3-8B79-37D633B846F1}">
                <asvg:svgBlip xmlns:asvg="http://schemas.microsoft.com/office/drawing/2016/SVG/main" r:embed="rId2"/>
              </a:ext>
            </a:extLst>
          </a:blip>
          <a:srcRect r="21419" b="17253"/>
          <a:stretch/>
        </p:blipFill>
        <p:spPr>
          <a:xfrm>
            <a:off x="14901411" y="6189014"/>
            <a:ext cx="3386589" cy="3566160"/>
          </a:xfrm>
          <a:prstGeom prst="rect">
            <a:avLst/>
          </a:prstGeom>
        </p:spPr>
      </p:pic>
      <p:sp>
        <p:nvSpPr>
          <p:cNvPr id="4" name="Title 1">
            <a:extLst>
              <a:ext uri="{FF2B5EF4-FFF2-40B4-BE49-F238E27FC236}">
                <a16:creationId xmlns:a16="http://schemas.microsoft.com/office/drawing/2014/main" id="{0C870BAC-3861-79B4-2F84-5097AC0EAC48}"/>
              </a:ext>
            </a:extLst>
          </p:cNvPr>
          <p:cNvSpPr>
            <a:spLocks noGrp="1"/>
          </p:cNvSpPr>
          <p:nvPr>
            <p:ph type="title"/>
          </p:nvPr>
        </p:nvSpPr>
        <p:spPr>
          <a:xfrm>
            <a:off x="642462" y="1348139"/>
            <a:ext cx="17015082" cy="1229577"/>
          </a:xfrm>
        </p:spPr>
        <p:txBody>
          <a:bodyPr anchor="b"/>
          <a:lstStyle>
            <a:lvl1pPr>
              <a:defRPr sz="4800"/>
            </a:lvl1pPr>
          </a:lstStyle>
          <a:p>
            <a:r>
              <a:rPr lang="en-US"/>
              <a:t>Click to edit Master title style</a:t>
            </a:r>
            <a:endParaRPr lang="nl-NL"/>
          </a:p>
        </p:txBody>
      </p:sp>
      <p:sp>
        <p:nvSpPr>
          <p:cNvPr id="5" name="Content Placeholder 2">
            <a:extLst>
              <a:ext uri="{FF2B5EF4-FFF2-40B4-BE49-F238E27FC236}">
                <a16:creationId xmlns:a16="http://schemas.microsoft.com/office/drawing/2014/main" id="{75794E2B-91B0-3C0E-F793-3C206F8B6278}"/>
              </a:ext>
            </a:extLst>
          </p:cNvPr>
          <p:cNvSpPr>
            <a:spLocks noGrp="1"/>
          </p:cNvSpPr>
          <p:nvPr>
            <p:ph idx="1"/>
          </p:nvPr>
        </p:nvSpPr>
        <p:spPr>
          <a:xfrm>
            <a:off x="642461" y="2817847"/>
            <a:ext cx="17015084" cy="5868353"/>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pic>
        <p:nvPicPr>
          <p:cNvPr id="12" name="Graphic 11">
            <a:extLst>
              <a:ext uri="{FF2B5EF4-FFF2-40B4-BE49-F238E27FC236}">
                <a16:creationId xmlns:a16="http://schemas.microsoft.com/office/drawing/2014/main" id="{A1C5FF01-8433-F893-EDF9-581019C31E51}"/>
              </a:ext>
            </a:extLst>
          </p:cNvPr>
          <p:cNvPicPr>
            <a:picLocks noChangeAspect="1"/>
          </p:cNvPicPr>
          <p:nvPr userDrawn="1"/>
        </p:nvPicPr>
        <p:blipFill>
          <a:blip>
            <a:extLst>
              <a:ext uri="{96DAC541-7B7A-43D3-8B79-37D633B846F1}">
                <asvg:svgBlip xmlns:asvg="http://schemas.microsoft.com/office/drawing/2016/SVG/main" r:embed="rId3"/>
              </a:ext>
            </a:extLst>
          </a:blip>
          <a:srcRect b="16699"/>
          <a:stretch/>
        </p:blipFill>
        <p:spPr>
          <a:xfrm>
            <a:off x="13419899" y="8242971"/>
            <a:ext cx="1715880" cy="1429353"/>
          </a:xfrm>
          <a:prstGeom prst="rect">
            <a:avLst/>
          </a:prstGeom>
        </p:spPr>
      </p:pic>
    </p:spTree>
    <p:extLst>
      <p:ext uri="{BB962C8B-B14F-4D97-AF65-F5344CB8AC3E}">
        <p14:creationId xmlns:p14="http://schemas.microsoft.com/office/powerpoint/2010/main" val="3669036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o header no Backgroun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C870BAC-3861-79B4-2F84-5097AC0EAC48}"/>
              </a:ext>
            </a:extLst>
          </p:cNvPr>
          <p:cNvSpPr>
            <a:spLocks noGrp="1"/>
          </p:cNvSpPr>
          <p:nvPr>
            <p:ph type="title"/>
          </p:nvPr>
        </p:nvSpPr>
        <p:spPr>
          <a:xfrm>
            <a:off x="642462" y="1348139"/>
            <a:ext cx="17015082" cy="1229577"/>
          </a:xfrm>
        </p:spPr>
        <p:txBody>
          <a:bodyPr anchor="b"/>
          <a:lstStyle>
            <a:lvl1pPr>
              <a:defRPr sz="4800"/>
            </a:lvl1pPr>
          </a:lstStyle>
          <a:p>
            <a:r>
              <a:rPr lang="en-US"/>
              <a:t>Click to edit Master title style</a:t>
            </a:r>
            <a:endParaRPr lang="nl-NL"/>
          </a:p>
        </p:txBody>
      </p:sp>
      <p:sp>
        <p:nvSpPr>
          <p:cNvPr id="5" name="Content Placeholder 2">
            <a:extLst>
              <a:ext uri="{FF2B5EF4-FFF2-40B4-BE49-F238E27FC236}">
                <a16:creationId xmlns:a16="http://schemas.microsoft.com/office/drawing/2014/main" id="{75794E2B-91B0-3C0E-F793-3C206F8B6278}"/>
              </a:ext>
            </a:extLst>
          </p:cNvPr>
          <p:cNvSpPr>
            <a:spLocks noGrp="1"/>
          </p:cNvSpPr>
          <p:nvPr>
            <p:ph idx="1"/>
          </p:nvPr>
        </p:nvSpPr>
        <p:spPr>
          <a:xfrm>
            <a:off x="642461" y="2817847"/>
            <a:ext cx="17015084" cy="5868353"/>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Tree>
    <p:extLst>
      <p:ext uri="{BB962C8B-B14F-4D97-AF65-F5344CB8AC3E}">
        <p14:creationId xmlns:p14="http://schemas.microsoft.com/office/powerpoint/2010/main" val="3151092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slider nav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8060BA-5F04-EB78-F472-4FEFCA3A3309}"/>
              </a:ext>
            </a:extLst>
          </p:cNvPr>
          <p:cNvSpPr/>
          <p:nvPr userDrawn="1"/>
        </p:nvSpPr>
        <p:spPr>
          <a:xfrm>
            <a:off x="0" y="-16650"/>
            <a:ext cx="18288000" cy="103036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pic>
        <p:nvPicPr>
          <p:cNvPr id="18" name="Graphic 17">
            <a:extLst>
              <a:ext uri="{FF2B5EF4-FFF2-40B4-BE49-F238E27FC236}">
                <a16:creationId xmlns:a16="http://schemas.microsoft.com/office/drawing/2014/main" id="{0C8FB7FD-E036-5C4D-C4A9-069B3ABF57AC}"/>
              </a:ext>
            </a:extLst>
          </p:cNvPr>
          <p:cNvPicPr>
            <a:picLocks noChangeAspect="1"/>
          </p:cNvPicPr>
          <p:nvPr userDrawn="1"/>
        </p:nvPicPr>
        <p:blipFill>
          <a:blip>
            <a:extLst>
              <a:ext uri="{96DAC541-7B7A-43D3-8B79-37D633B846F1}">
                <asvg:svgBlip xmlns:asvg="http://schemas.microsoft.com/office/drawing/2016/SVG/main" r:embed="rId2"/>
              </a:ext>
            </a:extLst>
          </a:blip>
          <a:srcRect r="5502"/>
          <a:stretch/>
        </p:blipFill>
        <p:spPr>
          <a:xfrm>
            <a:off x="7746873" y="1447223"/>
            <a:ext cx="10541127" cy="7670175"/>
          </a:xfrm>
          <a:prstGeom prst="rect">
            <a:avLst/>
          </a:prstGeom>
        </p:spPr>
      </p:pic>
      <p:pic>
        <p:nvPicPr>
          <p:cNvPr id="8" name="Graphic 7">
            <a:extLst>
              <a:ext uri="{FF2B5EF4-FFF2-40B4-BE49-F238E27FC236}">
                <a16:creationId xmlns:a16="http://schemas.microsoft.com/office/drawing/2014/main" id="{F5C75FD2-8C8C-DCBC-BE15-913D06A0882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65660" y="8560513"/>
            <a:ext cx="6613620" cy="966188"/>
          </a:xfrm>
          <a:prstGeom prst="rect">
            <a:avLst/>
          </a:prstGeom>
        </p:spPr>
      </p:pic>
      <p:sp>
        <p:nvSpPr>
          <p:cNvPr id="3" name="Content Placeholder 2">
            <a:extLst>
              <a:ext uri="{FF2B5EF4-FFF2-40B4-BE49-F238E27FC236}">
                <a16:creationId xmlns:a16="http://schemas.microsoft.com/office/drawing/2014/main" id="{AD0670B9-C5BA-35C4-9FC4-95FDE50068C0}"/>
              </a:ext>
            </a:extLst>
          </p:cNvPr>
          <p:cNvSpPr>
            <a:spLocks noGrp="1"/>
          </p:cNvSpPr>
          <p:nvPr>
            <p:ph idx="1"/>
          </p:nvPr>
        </p:nvSpPr>
        <p:spPr>
          <a:xfrm>
            <a:off x="1265659" y="2911094"/>
            <a:ext cx="8378624" cy="362417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10" name="Content Placeholder 2">
            <a:extLst>
              <a:ext uri="{FF2B5EF4-FFF2-40B4-BE49-F238E27FC236}">
                <a16:creationId xmlns:a16="http://schemas.microsoft.com/office/drawing/2014/main" id="{3270B738-E3C2-EC24-538A-FC557D6E08E8}"/>
              </a:ext>
            </a:extLst>
          </p:cNvPr>
          <p:cNvSpPr>
            <a:spLocks noGrp="1"/>
          </p:cNvSpPr>
          <p:nvPr>
            <p:ph idx="10" hasCustomPrompt="1"/>
          </p:nvPr>
        </p:nvSpPr>
        <p:spPr>
          <a:xfrm>
            <a:off x="1254229" y="6671564"/>
            <a:ext cx="8378624" cy="618081"/>
          </a:xfrm>
        </p:spPr>
        <p:txBody>
          <a:bodyPr>
            <a:normAutofit/>
          </a:bodyPr>
          <a:lstStyle>
            <a:lvl1pPr marL="0" indent="0">
              <a:buNone/>
              <a:defRPr sz="27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01-01-2025</a:t>
            </a:r>
            <a:endParaRPr lang="nl-NL"/>
          </a:p>
        </p:txBody>
      </p:sp>
    </p:spTree>
    <p:extLst>
      <p:ext uri="{BB962C8B-B14F-4D97-AF65-F5344CB8AC3E}">
        <p14:creationId xmlns:p14="http://schemas.microsoft.com/office/powerpoint/2010/main" val="6841086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Question mark slide">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D94F158B-D8D2-9F28-2578-30666B823B2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33633"/>
          <a:stretch/>
        </p:blipFill>
        <p:spPr>
          <a:xfrm>
            <a:off x="0" y="501217"/>
            <a:ext cx="5983215" cy="9015413"/>
          </a:xfrm>
          <a:prstGeom prst="rect">
            <a:avLst/>
          </a:prstGeom>
        </p:spPr>
      </p:pic>
      <p:sp>
        <p:nvSpPr>
          <p:cNvPr id="7" name="Text Placeholder 2">
            <a:extLst>
              <a:ext uri="{FF2B5EF4-FFF2-40B4-BE49-F238E27FC236}">
                <a16:creationId xmlns:a16="http://schemas.microsoft.com/office/drawing/2014/main" id="{44DE010B-A537-4EC1-9FD8-486C07244CC3}"/>
              </a:ext>
            </a:extLst>
          </p:cNvPr>
          <p:cNvSpPr>
            <a:spLocks noGrp="1"/>
          </p:cNvSpPr>
          <p:nvPr>
            <p:ph idx="1"/>
          </p:nvPr>
        </p:nvSpPr>
        <p:spPr>
          <a:xfrm>
            <a:off x="9144002" y="1683544"/>
            <a:ext cx="8499762" cy="78330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356788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r steel 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EF6E638-56EF-E4AE-EA8E-3DE782A81C4E}"/>
              </a:ext>
            </a:extLst>
          </p:cNvPr>
          <p:cNvSpPr/>
          <p:nvPr userDrawn="1"/>
        </p:nvSpPr>
        <p:spPr>
          <a:xfrm>
            <a:off x="0" y="1"/>
            <a:ext cx="18288000" cy="1028699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pic>
        <p:nvPicPr>
          <p:cNvPr id="14" name="Graphic 13">
            <a:extLst>
              <a:ext uri="{FF2B5EF4-FFF2-40B4-BE49-F238E27FC236}">
                <a16:creationId xmlns:a16="http://schemas.microsoft.com/office/drawing/2014/main" id="{878AD2E5-9429-EE05-E142-C23E58B9F232}"/>
              </a:ext>
            </a:extLst>
          </p:cNvPr>
          <p:cNvPicPr>
            <a:picLocks noChangeAspect="1"/>
          </p:cNvPicPr>
          <p:nvPr userDrawn="1"/>
        </p:nvPicPr>
        <p:blipFill>
          <a:blip>
            <a:extLst>
              <a:ext uri="{96DAC541-7B7A-43D3-8B79-37D633B846F1}">
                <asvg:svgBlip xmlns:asvg="http://schemas.microsoft.com/office/drawing/2016/SVG/main" r:embed="rId2"/>
              </a:ext>
            </a:extLst>
          </a:blip>
          <a:srcRect r="5224"/>
          <a:stretch/>
        </p:blipFill>
        <p:spPr>
          <a:xfrm>
            <a:off x="8815740" y="895106"/>
            <a:ext cx="9472260" cy="8177174"/>
          </a:xfrm>
          <a:prstGeom prst="rect">
            <a:avLst/>
          </a:prstGeom>
        </p:spPr>
      </p:pic>
      <p:pic>
        <p:nvPicPr>
          <p:cNvPr id="15" name="Graphic 14">
            <a:extLst>
              <a:ext uri="{FF2B5EF4-FFF2-40B4-BE49-F238E27FC236}">
                <a16:creationId xmlns:a16="http://schemas.microsoft.com/office/drawing/2014/main" id="{E5210C3B-F0FB-BD96-1909-3B0BD496996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87309" y="3447790"/>
            <a:ext cx="10513382" cy="1535906"/>
          </a:xfrm>
          <a:prstGeom prst="rect">
            <a:avLst/>
          </a:prstGeom>
        </p:spPr>
      </p:pic>
      <p:sp>
        <p:nvSpPr>
          <p:cNvPr id="9" name="Title 1">
            <a:extLst>
              <a:ext uri="{FF2B5EF4-FFF2-40B4-BE49-F238E27FC236}">
                <a16:creationId xmlns:a16="http://schemas.microsoft.com/office/drawing/2014/main" id="{DB71EA2D-1B1E-FA9B-16A4-A11B655CEA39}"/>
              </a:ext>
            </a:extLst>
          </p:cNvPr>
          <p:cNvSpPr>
            <a:spLocks noGrp="1"/>
          </p:cNvSpPr>
          <p:nvPr>
            <p:ph type="ctrTitle"/>
          </p:nvPr>
        </p:nvSpPr>
        <p:spPr>
          <a:xfrm>
            <a:off x="2286000" y="5303307"/>
            <a:ext cx="13716000" cy="3244860"/>
          </a:xfrm>
        </p:spPr>
        <p:txBody>
          <a:bodyPr anchor="t">
            <a:normAutofit/>
          </a:bodyPr>
          <a:lstStyle>
            <a:lvl1pPr algn="ctr">
              <a:defRPr sz="6600" b="1">
                <a:solidFill>
                  <a:schemeClr val="tx2"/>
                </a:solidFill>
                <a:latin typeface="Lato" panose="020F0502020204030203" pitchFamily="34" charset="0"/>
              </a:defRPr>
            </a:lvl1pPr>
          </a:lstStyle>
          <a:p>
            <a:r>
              <a:rPr lang="en-US"/>
              <a:t>Click to edit Master title style</a:t>
            </a:r>
            <a:endParaRPr lang="nl-NL"/>
          </a:p>
        </p:txBody>
      </p:sp>
    </p:spTree>
    <p:extLst>
      <p:ext uri="{BB962C8B-B14F-4D97-AF65-F5344CB8AC3E}">
        <p14:creationId xmlns:p14="http://schemas.microsoft.com/office/powerpoint/2010/main" val="22722015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r steel 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EF6E638-56EF-E4AE-EA8E-3DE782A81C4E}"/>
              </a:ext>
            </a:extLst>
          </p:cNvPr>
          <p:cNvSpPr/>
          <p:nvPr userDrawn="1"/>
        </p:nvSpPr>
        <p:spPr>
          <a:xfrm>
            <a:off x="0" y="1"/>
            <a:ext cx="18288000" cy="1028699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pic>
        <p:nvPicPr>
          <p:cNvPr id="10" name="Graphic 9">
            <a:extLst>
              <a:ext uri="{FF2B5EF4-FFF2-40B4-BE49-F238E27FC236}">
                <a16:creationId xmlns:a16="http://schemas.microsoft.com/office/drawing/2014/main" id="{A0E13CCF-F5F6-74C4-1F97-F2B99B6DF8C9}"/>
              </a:ext>
            </a:extLst>
          </p:cNvPr>
          <p:cNvPicPr>
            <a:picLocks noChangeAspect="1"/>
          </p:cNvPicPr>
          <p:nvPr userDrawn="1"/>
        </p:nvPicPr>
        <p:blipFill>
          <a:blip>
            <a:extLst>
              <a:ext uri="{96DAC541-7B7A-43D3-8B79-37D633B846F1}">
                <asvg:svgBlip xmlns:asvg="http://schemas.microsoft.com/office/drawing/2016/SVG/main" r:embed="rId2"/>
              </a:ext>
            </a:extLst>
          </a:blip>
          <a:srcRect r="31707"/>
          <a:stretch/>
        </p:blipFill>
        <p:spPr>
          <a:xfrm>
            <a:off x="9915305" y="264466"/>
            <a:ext cx="8372694" cy="9844691"/>
          </a:xfrm>
          <a:prstGeom prst="rect">
            <a:avLst/>
          </a:prstGeom>
        </p:spPr>
      </p:pic>
      <p:sp>
        <p:nvSpPr>
          <p:cNvPr id="2" name="Title 1">
            <a:extLst>
              <a:ext uri="{FF2B5EF4-FFF2-40B4-BE49-F238E27FC236}">
                <a16:creationId xmlns:a16="http://schemas.microsoft.com/office/drawing/2014/main" id="{C5D590C7-E01A-95F5-9840-FD524DE31C78}"/>
              </a:ext>
            </a:extLst>
          </p:cNvPr>
          <p:cNvSpPr>
            <a:spLocks noGrp="1"/>
          </p:cNvSpPr>
          <p:nvPr>
            <p:ph type="ctrTitle"/>
          </p:nvPr>
        </p:nvSpPr>
        <p:spPr>
          <a:xfrm>
            <a:off x="2286000" y="5303307"/>
            <a:ext cx="13716000" cy="3244860"/>
          </a:xfrm>
        </p:spPr>
        <p:txBody>
          <a:bodyPr anchor="t">
            <a:normAutofit/>
          </a:bodyPr>
          <a:lstStyle>
            <a:lvl1pPr algn="ctr">
              <a:defRPr sz="6600" b="1">
                <a:solidFill>
                  <a:schemeClr val="tx2"/>
                </a:solidFill>
                <a:latin typeface="Lato" panose="020F0502020204030203" pitchFamily="34" charset="0"/>
              </a:defRPr>
            </a:lvl1pPr>
          </a:lstStyle>
          <a:p>
            <a:r>
              <a:rPr lang="en-US"/>
              <a:t>Click to edit Master title style</a:t>
            </a:r>
            <a:endParaRPr lang="nl-NL"/>
          </a:p>
        </p:txBody>
      </p:sp>
      <p:pic>
        <p:nvPicPr>
          <p:cNvPr id="15" name="Graphic 14">
            <a:extLst>
              <a:ext uri="{FF2B5EF4-FFF2-40B4-BE49-F238E27FC236}">
                <a16:creationId xmlns:a16="http://schemas.microsoft.com/office/drawing/2014/main" id="{E5210C3B-F0FB-BD96-1909-3B0BD496996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87309" y="3447790"/>
            <a:ext cx="10513382" cy="1535906"/>
          </a:xfrm>
          <a:prstGeom prst="rect">
            <a:avLst/>
          </a:prstGeom>
        </p:spPr>
      </p:pic>
    </p:spTree>
    <p:extLst>
      <p:ext uri="{BB962C8B-B14F-4D97-AF65-F5344CB8AC3E}">
        <p14:creationId xmlns:p14="http://schemas.microsoft.com/office/powerpoint/2010/main" val="14123114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r nav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8060BA-5F04-EB78-F472-4FEFCA3A3309}"/>
              </a:ext>
            </a:extLst>
          </p:cNvPr>
          <p:cNvSpPr/>
          <p:nvPr userDrawn="1"/>
        </p:nvSpPr>
        <p:spPr>
          <a:xfrm>
            <a:off x="0" y="-16650"/>
            <a:ext cx="18288000" cy="103036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pic>
        <p:nvPicPr>
          <p:cNvPr id="18" name="Graphic 17">
            <a:extLst>
              <a:ext uri="{FF2B5EF4-FFF2-40B4-BE49-F238E27FC236}">
                <a16:creationId xmlns:a16="http://schemas.microsoft.com/office/drawing/2014/main" id="{0C8FB7FD-E036-5C4D-C4A9-069B3ABF57AC}"/>
              </a:ext>
            </a:extLst>
          </p:cNvPr>
          <p:cNvPicPr>
            <a:picLocks noChangeAspect="1"/>
          </p:cNvPicPr>
          <p:nvPr userDrawn="1"/>
        </p:nvPicPr>
        <p:blipFill>
          <a:blip>
            <a:extLst>
              <a:ext uri="{96DAC541-7B7A-43D3-8B79-37D633B846F1}">
                <asvg:svgBlip xmlns:asvg="http://schemas.microsoft.com/office/drawing/2016/SVG/main" r:embed="rId2"/>
              </a:ext>
            </a:extLst>
          </a:blip>
          <a:srcRect r="5502"/>
          <a:stretch/>
        </p:blipFill>
        <p:spPr>
          <a:xfrm>
            <a:off x="7746873" y="1447223"/>
            <a:ext cx="10541127" cy="7670175"/>
          </a:xfrm>
          <a:prstGeom prst="rect">
            <a:avLst/>
          </a:prstGeom>
        </p:spPr>
      </p:pic>
      <p:pic>
        <p:nvPicPr>
          <p:cNvPr id="8" name="Graphic 7">
            <a:extLst>
              <a:ext uri="{FF2B5EF4-FFF2-40B4-BE49-F238E27FC236}">
                <a16:creationId xmlns:a16="http://schemas.microsoft.com/office/drawing/2014/main" id="{F5C75FD2-8C8C-DCBC-BE15-913D06A0882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65660" y="8560513"/>
            <a:ext cx="6613620" cy="966188"/>
          </a:xfrm>
          <a:prstGeom prst="rect">
            <a:avLst/>
          </a:prstGeom>
        </p:spPr>
      </p:pic>
      <p:sp>
        <p:nvSpPr>
          <p:cNvPr id="3" name="Content Placeholder 2">
            <a:extLst>
              <a:ext uri="{FF2B5EF4-FFF2-40B4-BE49-F238E27FC236}">
                <a16:creationId xmlns:a16="http://schemas.microsoft.com/office/drawing/2014/main" id="{AD0670B9-C5BA-35C4-9FC4-95FDE50068C0}"/>
              </a:ext>
            </a:extLst>
          </p:cNvPr>
          <p:cNvSpPr>
            <a:spLocks noGrp="1"/>
          </p:cNvSpPr>
          <p:nvPr>
            <p:ph idx="1"/>
          </p:nvPr>
        </p:nvSpPr>
        <p:spPr>
          <a:xfrm>
            <a:off x="1265659" y="2911094"/>
            <a:ext cx="8378624" cy="362417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10" name="Content Placeholder 2">
            <a:extLst>
              <a:ext uri="{FF2B5EF4-FFF2-40B4-BE49-F238E27FC236}">
                <a16:creationId xmlns:a16="http://schemas.microsoft.com/office/drawing/2014/main" id="{3270B738-E3C2-EC24-538A-FC557D6E08E8}"/>
              </a:ext>
            </a:extLst>
          </p:cNvPr>
          <p:cNvSpPr>
            <a:spLocks noGrp="1"/>
          </p:cNvSpPr>
          <p:nvPr>
            <p:ph idx="10" hasCustomPrompt="1"/>
          </p:nvPr>
        </p:nvSpPr>
        <p:spPr>
          <a:xfrm>
            <a:off x="1254229" y="6671564"/>
            <a:ext cx="8378624" cy="618081"/>
          </a:xfrm>
        </p:spPr>
        <p:txBody>
          <a:bodyPr>
            <a:normAutofit/>
          </a:bodyPr>
          <a:lstStyle>
            <a:lvl1pPr marL="0" indent="0">
              <a:buNone/>
              <a:defRPr sz="27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01-01-2025</a:t>
            </a:r>
            <a:endParaRPr lang="nl-NL"/>
          </a:p>
        </p:txBody>
      </p:sp>
      <p:sp>
        <p:nvSpPr>
          <p:cNvPr id="11" name="Rectangle: Rounded Corners 10">
            <a:extLst>
              <a:ext uri="{FF2B5EF4-FFF2-40B4-BE49-F238E27FC236}">
                <a16:creationId xmlns:a16="http://schemas.microsoft.com/office/drawing/2014/main" id="{D05A8091-1B09-9F5E-16DD-0AA1A81AF0B4}"/>
              </a:ext>
            </a:extLst>
          </p:cNvPr>
          <p:cNvSpPr/>
          <p:nvPr userDrawn="1"/>
        </p:nvSpPr>
        <p:spPr>
          <a:xfrm>
            <a:off x="1383030" y="1052888"/>
            <a:ext cx="2891790" cy="788670"/>
          </a:xfrm>
          <a:prstGeom prst="roundRect">
            <a:avLst>
              <a:gd name="adj" fmla="val 47487"/>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2" name="Content Placeholder 2">
            <a:extLst>
              <a:ext uri="{FF2B5EF4-FFF2-40B4-BE49-F238E27FC236}">
                <a16:creationId xmlns:a16="http://schemas.microsoft.com/office/drawing/2014/main" id="{379DBC38-C13E-F405-E60B-84ABA1BC2668}"/>
              </a:ext>
            </a:extLst>
          </p:cNvPr>
          <p:cNvSpPr>
            <a:spLocks noGrp="1"/>
          </p:cNvSpPr>
          <p:nvPr>
            <p:ph idx="11" hasCustomPrompt="1"/>
          </p:nvPr>
        </p:nvSpPr>
        <p:spPr>
          <a:xfrm>
            <a:off x="1686296" y="1215478"/>
            <a:ext cx="2327565" cy="391241"/>
          </a:xfrm>
        </p:spPr>
        <p:txBody>
          <a:bodyPr>
            <a:normAutofit/>
          </a:bodyPr>
          <a:lstStyle>
            <a:lvl1pPr marL="0" indent="0" algn="ctr">
              <a:buNone/>
              <a:defRPr sz="27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Webinar</a:t>
            </a:r>
            <a:endParaRPr lang="nl-NL"/>
          </a:p>
        </p:txBody>
      </p:sp>
    </p:spTree>
    <p:extLst>
      <p:ext uri="{BB962C8B-B14F-4D97-AF65-F5344CB8AC3E}">
        <p14:creationId xmlns:p14="http://schemas.microsoft.com/office/powerpoint/2010/main" val="12081959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03DA0-7345-AD8C-F8AC-A1EF88846707}"/>
              </a:ext>
            </a:extLst>
          </p:cNvPr>
          <p:cNvSpPr>
            <a:spLocks noGrp="1"/>
          </p:cNvSpPr>
          <p:nvPr>
            <p:ph type="title"/>
          </p:nvPr>
        </p:nvSpPr>
        <p:spPr>
          <a:xfrm>
            <a:off x="7774782" y="1680210"/>
            <a:ext cx="9838848" cy="1229577"/>
          </a:xfrm>
        </p:spPr>
        <p:txBody>
          <a:bodyPr anchor="b"/>
          <a:lstStyle>
            <a:lvl1pPr>
              <a:defRPr sz="48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81C352F0-C163-A3FC-0FB8-68CF46D40B1C}"/>
              </a:ext>
            </a:extLst>
          </p:cNvPr>
          <p:cNvSpPr>
            <a:spLocks noGrp="1"/>
          </p:cNvSpPr>
          <p:nvPr>
            <p:ph idx="1"/>
          </p:nvPr>
        </p:nvSpPr>
        <p:spPr>
          <a:xfrm>
            <a:off x="7774782" y="3149918"/>
            <a:ext cx="9258300" cy="5868353"/>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8" name="Rectangle 7">
            <a:extLst>
              <a:ext uri="{FF2B5EF4-FFF2-40B4-BE49-F238E27FC236}">
                <a16:creationId xmlns:a16="http://schemas.microsoft.com/office/drawing/2014/main" id="{786FC9E3-F4A3-3302-CC91-67F96630C4D6}"/>
              </a:ext>
            </a:extLst>
          </p:cNvPr>
          <p:cNvSpPr/>
          <p:nvPr userDrawn="1"/>
        </p:nvSpPr>
        <p:spPr>
          <a:xfrm>
            <a:off x="0" y="0"/>
            <a:ext cx="6595110" cy="97392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6" name="Content Placeholder 2">
            <a:extLst>
              <a:ext uri="{FF2B5EF4-FFF2-40B4-BE49-F238E27FC236}">
                <a16:creationId xmlns:a16="http://schemas.microsoft.com/office/drawing/2014/main" id="{CB7E24F2-606C-86B3-8F29-58A298DAC6F8}"/>
              </a:ext>
            </a:extLst>
          </p:cNvPr>
          <p:cNvSpPr>
            <a:spLocks noGrp="1"/>
          </p:cNvSpPr>
          <p:nvPr>
            <p:ph idx="11" hasCustomPrompt="1"/>
          </p:nvPr>
        </p:nvSpPr>
        <p:spPr>
          <a:xfrm>
            <a:off x="76378" y="4580190"/>
            <a:ext cx="6418613" cy="748146"/>
          </a:xfrm>
        </p:spPr>
        <p:txBody>
          <a:bodyPr>
            <a:noAutofit/>
          </a:bodyPr>
          <a:lstStyle>
            <a:lvl1pPr marL="0" indent="0" algn="ctr">
              <a:buNone/>
              <a:defRPr sz="4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Change title</a:t>
            </a:r>
            <a:endParaRPr lang="nl-NL"/>
          </a:p>
        </p:txBody>
      </p:sp>
    </p:spTree>
    <p:extLst>
      <p:ext uri="{BB962C8B-B14F-4D97-AF65-F5344CB8AC3E}">
        <p14:creationId xmlns:p14="http://schemas.microsoft.com/office/powerpoint/2010/main" val="32636228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3 picture left">
    <p:spTree>
      <p:nvGrpSpPr>
        <p:cNvPr id="1" name=""/>
        <p:cNvGrpSpPr/>
        <p:nvPr/>
      </p:nvGrpSpPr>
      <p:grpSpPr>
        <a:xfrm>
          <a:off x="0" y="0"/>
          <a:ext cx="0" cy="0"/>
          <a:chOff x="0" y="0"/>
          <a:chExt cx="0" cy="0"/>
        </a:xfrm>
      </p:grpSpPr>
      <p:pic>
        <p:nvPicPr>
          <p:cNvPr id="10" name="Picture 9" descr="A person sitting at a desk using a computer&#10;&#10;AI-generated content may be incorrect.">
            <a:extLst>
              <a:ext uri="{FF2B5EF4-FFF2-40B4-BE49-F238E27FC236}">
                <a16:creationId xmlns:a16="http://schemas.microsoft.com/office/drawing/2014/main" id="{67F0E4BA-F027-C7F5-1D35-29C51AFA7AFF}"/>
              </a:ext>
            </a:extLst>
          </p:cNvPr>
          <p:cNvPicPr>
            <a:picLocks noChangeAspect="1"/>
          </p:cNvPicPr>
          <p:nvPr userDrawn="1"/>
        </p:nvPicPr>
        <p:blipFill>
          <a:blip r:embed="rId2">
            <a:extLst>
              <a:ext uri="{28A0092B-C50C-407E-A947-70E740481C1C}">
                <a14:useLocalDpi xmlns:a14="http://schemas.microsoft.com/office/drawing/2010/main" val="0"/>
              </a:ext>
            </a:extLst>
          </a:blip>
          <a:srcRect l="18261" r="34103"/>
          <a:stretch/>
        </p:blipFill>
        <p:spPr>
          <a:xfrm>
            <a:off x="1" y="0"/>
            <a:ext cx="6906638" cy="9665637"/>
          </a:xfrm>
          <a:prstGeom prst="rect">
            <a:avLst/>
          </a:prstGeom>
        </p:spPr>
      </p:pic>
      <p:sp>
        <p:nvSpPr>
          <p:cNvPr id="2" name="Title 1">
            <a:extLst>
              <a:ext uri="{FF2B5EF4-FFF2-40B4-BE49-F238E27FC236}">
                <a16:creationId xmlns:a16="http://schemas.microsoft.com/office/drawing/2014/main" id="{CC203DA0-7345-AD8C-F8AC-A1EF88846707}"/>
              </a:ext>
            </a:extLst>
          </p:cNvPr>
          <p:cNvSpPr>
            <a:spLocks noGrp="1"/>
          </p:cNvSpPr>
          <p:nvPr>
            <p:ph type="title"/>
          </p:nvPr>
        </p:nvSpPr>
        <p:spPr>
          <a:xfrm>
            <a:off x="7774782" y="1680210"/>
            <a:ext cx="9838848" cy="1229577"/>
          </a:xfrm>
        </p:spPr>
        <p:txBody>
          <a:bodyPr anchor="b"/>
          <a:lstStyle>
            <a:lvl1pPr>
              <a:defRPr sz="48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81C352F0-C163-A3FC-0FB8-68CF46D40B1C}"/>
              </a:ext>
            </a:extLst>
          </p:cNvPr>
          <p:cNvSpPr>
            <a:spLocks noGrp="1"/>
          </p:cNvSpPr>
          <p:nvPr>
            <p:ph idx="1"/>
          </p:nvPr>
        </p:nvSpPr>
        <p:spPr>
          <a:xfrm>
            <a:off x="7774782" y="3149918"/>
            <a:ext cx="9258300" cy="5868353"/>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Picture Placeholder 5">
            <a:extLst>
              <a:ext uri="{FF2B5EF4-FFF2-40B4-BE49-F238E27FC236}">
                <a16:creationId xmlns:a16="http://schemas.microsoft.com/office/drawing/2014/main" id="{59863A9D-3276-99E5-BA2A-5F63DE6CA13C}"/>
              </a:ext>
            </a:extLst>
          </p:cNvPr>
          <p:cNvSpPr>
            <a:spLocks noGrp="1"/>
          </p:cNvSpPr>
          <p:nvPr>
            <p:ph type="pic" sz="quarter" idx="10"/>
          </p:nvPr>
        </p:nvSpPr>
        <p:spPr>
          <a:xfrm>
            <a:off x="0" y="-2"/>
            <a:ext cx="6906636" cy="9665637"/>
          </a:xfrm>
        </p:spPr>
        <p:txBody>
          <a:bodyPr/>
          <a:lstStyle/>
          <a:p>
            <a:endParaRPr lang="nl-NL"/>
          </a:p>
        </p:txBody>
      </p:sp>
    </p:spTree>
    <p:extLst>
      <p:ext uri="{BB962C8B-B14F-4D97-AF65-F5344CB8AC3E}">
        <p14:creationId xmlns:p14="http://schemas.microsoft.com/office/powerpoint/2010/main" val="27181263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0/50 pictur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03DA0-7345-AD8C-F8AC-A1EF88846707}"/>
              </a:ext>
            </a:extLst>
          </p:cNvPr>
          <p:cNvSpPr>
            <a:spLocks noGrp="1"/>
          </p:cNvSpPr>
          <p:nvPr>
            <p:ph type="title"/>
          </p:nvPr>
        </p:nvSpPr>
        <p:spPr>
          <a:xfrm>
            <a:off x="10296525" y="1680210"/>
            <a:ext cx="7286625" cy="1229577"/>
          </a:xfrm>
        </p:spPr>
        <p:txBody>
          <a:bodyPr anchor="b"/>
          <a:lstStyle>
            <a:lvl1pPr>
              <a:defRPr sz="48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81C352F0-C163-A3FC-0FB8-68CF46D40B1C}"/>
              </a:ext>
            </a:extLst>
          </p:cNvPr>
          <p:cNvSpPr>
            <a:spLocks noGrp="1"/>
          </p:cNvSpPr>
          <p:nvPr>
            <p:ph idx="1"/>
          </p:nvPr>
        </p:nvSpPr>
        <p:spPr>
          <a:xfrm>
            <a:off x="10296525" y="3149918"/>
            <a:ext cx="7286625" cy="5868353"/>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8" name="Rectangle 7">
            <a:extLst>
              <a:ext uri="{FF2B5EF4-FFF2-40B4-BE49-F238E27FC236}">
                <a16:creationId xmlns:a16="http://schemas.microsoft.com/office/drawing/2014/main" id="{786FC9E3-F4A3-3302-CC91-67F96630C4D6}"/>
              </a:ext>
            </a:extLst>
          </p:cNvPr>
          <p:cNvSpPr/>
          <p:nvPr userDrawn="1"/>
        </p:nvSpPr>
        <p:spPr>
          <a:xfrm>
            <a:off x="0" y="0"/>
            <a:ext cx="6595110" cy="954182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pic>
        <p:nvPicPr>
          <p:cNvPr id="9" name="Picture 8" descr="A person pointing at a whiteboard&#10;&#10;AI-generated content may be incorrect.">
            <a:extLst>
              <a:ext uri="{FF2B5EF4-FFF2-40B4-BE49-F238E27FC236}">
                <a16:creationId xmlns:a16="http://schemas.microsoft.com/office/drawing/2014/main" id="{B7E75621-1395-D19C-09D4-8BBF0E57E80A}"/>
              </a:ext>
            </a:extLst>
          </p:cNvPr>
          <p:cNvPicPr>
            <a:picLocks noChangeAspect="1"/>
          </p:cNvPicPr>
          <p:nvPr userDrawn="1"/>
        </p:nvPicPr>
        <p:blipFill>
          <a:blip r:embed="rId2">
            <a:extLst>
              <a:ext uri="{28A0092B-C50C-407E-A947-70E740481C1C}">
                <a14:useLocalDpi xmlns:a14="http://schemas.microsoft.com/office/drawing/2010/main" val="0"/>
              </a:ext>
            </a:extLst>
          </a:blip>
          <a:srcRect l="15718" r="14098" b="7244"/>
          <a:stretch/>
        </p:blipFill>
        <p:spPr>
          <a:xfrm>
            <a:off x="0" y="-1"/>
            <a:ext cx="9757692" cy="9671996"/>
          </a:xfrm>
          <a:prstGeom prst="rect">
            <a:avLst/>
          </a:prstGeom>
        </p:spPr>
      </p:pic>
      <p:sp>
        <p:nvSpPr>
          <p:cNvPr id="5" name="Picture Placeholder 5">
            <a:extLst>
              <a:ext uri="{FF2B5EF4-FFF2-40B4-BE49-F238E27FC236}">
                <a16:creationId xmlns:a16="http://schemas.microsoft.com/office/drawing/2014/main" id="{59863A9D-3276-99E5-BA2A-5F63DE6CA13C}"/>
              </a:ext>
            </a:extLst>
          </p:cNvPr>
          <p:cNvSpPr>
            <a:spLocks noGrp="1"/>
          </p:cNvSpPr>
          <p:nvPr>
            <p:ph type="pic" sz="quarter" idx="10"/>
          </p:nvPr>
        </p:nvSpPr>
        <p:spPr>
          <a:xfrm>
            <a:off x="7013" y="1"/>
            <a:ext cx="9750680" cy="9671993"/>
          </a:xfrm>
        </p:spPr>
        <p:txBody>
          <a:bodyPr/>
          <a:lstStyle/>
          <a:p>
            <a:endParaRPr lang="nl-NL"/>
          </a:p>
        </p:txBody>
      </p:sp>
    </p:spTree>
    <p:extLst>
      <p:ext uri="{BB962C8B-B14F-4D97-AF65-F5344CB8AC3E}">
        <p14:creationId xmlns:p14="http://schemas.microsoft.com/office/powerpoint/2010/main" val="37651498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0/50 picture Right">
    <p:spTree>
      <p:nvGrpSpPr>
        <p:cNvPr id="1" name=""/>
        <p:cNvGrpSpPr/>
        <p:nvPr/>
      </p:nvGrpSpPr>
      <p:grpSpPr>
        <a:xfrm>
          <a:off x="0" y="0"/>
          <a:ext cx="0" cy="0"/>
          <a:chOff x="0" y="0"/>
          <a:chExt cx="0" cy="0"/>
        </a:xfrm>
      </p:grpSpPr>
      <p:pic>
        <p:nvPicPr>
          <p:cNvPr id="10" name="Picture 9" descr="A group of people sitting around a table with laptops&#10;&#10;AI-generated content may be incorrect.">
            <a:extLst>
              <a:ext uri="{FF2B5EF4-FFF2-40B4-BE49-F238E27FC236}">
                <a16:creationId xmlns:a16="http://schemas.microsoft.com/office/drawing/2014/main" id="{F0C080F3-F2A4-8923-6856-D0180D1CE1A4}"/>
              </a:ext>
            </a:extLst>
          </p:cNvPr>
          <p:cNvPicPr>
            <a:picLocks noChangeAspect="1"/>
          </p:cNvPicPr>
          <p:nvPr userDrawn="1"/>
        </p:nvPicPr>
        <p:blipFill>
          <a:blip r:embed="rId2">
            <a:extLst>
              <a:ext uri="{28A0092B-C50C-407E-A947-70E740481C1C}">
                <a14:useLocalDpi xmlns:a14="http://schemas.microsoft.com/office/drawing/2010/main" val="0"/>
              </a:ext>
            </a:extLst>
          </a:blip>
          <a:srcRect l="28114" r="4609"/>
          <a:stretch/>
        </p:blipFill>
        <p:spPr>
          <a:xfrm>
            <a:off x="8527533" y="-1"/>
            <a:ext cx="9753456" cy="9674843"/>
          </a:xfrm>
          <a:prstGeom prst="rect">
            <a:avLst/>
          </a:prstGeom>
        </p:spPr>
      </p:pic>
      <p:sp>
        <p:nvSpPr>
          <p:cNvPr id="2" name="Title 1">
            <a:extLst>
              <a:ext uri="{FF2B5EF4-FFF2-40B4-BE49-F238E27FC236}">
                <a16:creationId xmlns:a16="http://schemas.microsoft.com/office/drawing/2014/main" id="{CC203DA0-7345-AD8C-F8AC-A1EF88846707}"/>
              </a:ext>
            </a:extLst>
          </p:cNvPr>
          <p:cNvSpPr>
            <a:spLocks noGrp="1"/>
          </p:cNvSpPr>
          <p:nvPr>
            <p:ph type="title"/>
          </p:nvPr>
        </p:nvSpPr>
        <p:spPr>
          <a:xfrm>
            <a:off x="748665" y="1680210"/>
            <a:ext cx="7286625" cy="1229577"/>
          </a:xfrm>
        </p:spPr>
        <p:txBody>
          <a:bodyPr anchor="b"/>
          <a:lstStyle>
            <a:lvl1pPr>
              <a:defRPr sz="48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81C352F0-C163-A3FC-0FB8-68CF46D40B1C}"/>
              </a:ext>
            </a:extLst>
          </p:cNvPr>
          <p:cNvSpPr>
            <a:spLocks noGrp="1"/>
          </p:cNvSpPr>
          <p:nvPr>
            <p:ph idx="1"/>
          </p:nvPr>
        </p:nvSpPr>
        <p:spPr>
          <a:xfrm>
            <a:off x="748665" y="3149918"/>
            <a:ext cx="7286625" cy="5868353"/>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Picture Placeholder 5">
            <a:extLst>
              <a:ext uri="{FF2B5EF4-FFF2-40B4-BE49-F238E27FC236}">
                <a16:creationId xmlns:a16="http://schemas.microsoft.com/office/drawing/2014/main" id="{59863A9D-3276-99E5-BA2A-5F63DE6CA13C}"/>
              </a:ext>
            </a:extLst>
          </p:cNvPr>
          <p:cNvSpPr>
            <a:spLocks noGrp="1"/>
          </p:cNvSpPr>
          <p:nvPr>
            <p:ph type="pic" sz="quarter" idx="10"/>
          </p:nvPr>
        </p:nvSpPr>
        <p:spPr>
          <a:xfrm>
            <a:off x="8527533" y="0"/>
            <a:ext cx="9753456" cy="9674841"/>
          </a:xfrm>
        </p:spPr>
        <p:txBody>
          <a:bodyPr/>
          <a:lstStyle/>
          <a:p>
            <a:endParaRPr lang="nl-NL"/>
          </a:p>
        </p:txBody>
      </p:sp>
    </p:spTree>
    <p:extLst>
      <p:ext uri="{BB962C8B-B14F-4D97-AF65-F5344CB8AC3E}">
        <p14:creationId xmlns:p14="http://schemas.microsoft.com/office/powerpoint/2010/main" val="16777582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3 picture right">
    <p:spTree>
      <p:nvGrpSpPr>
        <p:cNvPr id="1" name=""/>
        <p:cNvGrpSpPr/>
        <p:nvPr/>
      </p:nvGrpSpPr>
      <p:grpSpPr>
        <a:xfrm>
          <a:off x="0" y="0"/>
          <a:ext cx="0" cy="0"/>
          <a:chOff x="0" y="0"/>
          <a:chExt cx="0" cy="0"/>
        </a:xfrm>
      </p:grpSpPr>
      <p:pic>
        <p:nvPicPr>
          <p:cNvPr id="7" name="Picture 6" descr="A group of people in a room&#10;&#10;AI-generated content may be incorrect.">
            <a:extLst>
              <a:ext uri="{FF2B5EF4-FFF2-40B4-BE49-F238E27FC236}">
                <a16:creationId xmlns:a16="http://schemas.microsoft.com/office/drawing/2014/main" id="{0EA6B31A-2589-2C69-F8CB-8A948E93DCAD}"/>
              </a:ext>
            </a:extLst>
          </p:cNvPr>
          <p:cNvPicPr>
            <a:picLocks noChangeAspect="1"/>
          </p:cNvPicPr>
          <p:nvPr userDrawn="1"/>
        </p:nvPicPr>
        <p:blipFill>
          <a:blip r:embed="rId2">
            <a:extLst>
              <a:ext uri="{28A0092B-C50C-407E-A947-70E740481C1C}">
                <a14:useLocalDpi xmlns:a14="http://schemas.microsoft.com/office/drawing/2010/main" val="0"/>
              </a:ext>
            </a:extLst>
          </a:blip>
          <a:srcRect l="41999" r="15348"/>
          <a:stretch/>
        </p:blipFill>
        <p:spPr>
          <a:xfrm>
            <a:off x="10935978" y="2084"/>
            <a:ext cx="7352022" cy="9691469"/>
          </a:xfrm>
          <a:prstGeom prst="rect">
            <a:avLst/>
          </a:prstGeom>
        </p:spPr>
      </p:pic>
      <p:sp>
        <p:nvSpPr>
          <p:cNvPr id="2" name="Title 1">
            <a:extLst>
              <a:ext uri="{FF2B5EF4-FFF2-40B4-BE49-F238E27FC236}">
                <a16:creationId xmlns:a16="http://schemas.microsoft.com/office/drawing/2014/main" id="{CC203DA0-7345-AD8C-F8AC-A1EF88846707}"/>
              </a:ext>
            </a:extLst>
          </p:cNvPr>
          <p:cNvSpPr>
            <a:spLocks noGrp="1"/>
          </p:cNvSpPr>
          <p:nvPr>
            <p:ph type="title"/>
          </p:nvPr>
        </p:nvSpPr>
        <p:spPr>
          <a:xfrm>
            <a:off x="764382" y="1680210"/>
            <a:ext cx="9838848" cy="1229577"/>
          </a:xfrm>
        </p:spPr>
        <p:txBody>
          <a:bodyPr anchor="b"/>
          <a:lstStyle>
            <a:lvl1pPr>
              <a:defRPr sz="48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81C352F0-C163-A3FC-0FB8-68CF46D40B1C}"/>
              </a:ext>
            </a:extLst>
          </p:cNvPr>
          <p:cNvSpPr>
            <a:spLocks noGrp="1"/>
          </p:cNvSpPr>
          <p:nvPr>
            <p:ph idx="1"/>
          </p:nvPr>
        </p:nvSpPr>
        <p:spPr>
          <a:xfrm>
            <a:off x="764382" y="3149918"/>
            <a:ext cx="9258300" cy="5868353"/>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Picture Placeholder 5">
            <a:extLst>
              <a:ext uri="{FF2B5EF4-FFF2-40B4-BE49-F238E27FC236}">
                <a16:creationId xmlns:a16="http://schemas.microsoft.com/office/drawing/2014/main" id="{59863A9D-3276-99E5-BA2A-5F63DE6CA13C}"/>
              </a:ext>
            </a:extLst>
          </p:cNvPr>
          <p:cNvSpPr>
            <a:spLocks noGrp="1"/>
          </p:cNvSpPr>
          <p:nvPr>
            <p:ph type="pic" sz="quarter" idx="10"/>
          </p:nvPr>
        </p:nvSpPr>
        <p:spPr>
          <a:xfrm>
            <a:off x="10935977" y="2"/>
            <a:ext cx="7352022" cy="9691469"/>
          </a:xfrm>
        </p:spPr>
        <p:txBody>
          <a:bodyPr/>
          <a:lstStyle/>
          <a:p>
            <a:endParaRPr lang="nl-NL"/>
          </a:p>
        </p:txBody>
      </p:sp>
    </p:spTree>
    <p:extLst>
      <p:ext uri="{BB962C8B-B14F-4D97-AF65-F5344CB8AC3E}">
        <p14:creationId xmlns:p14="http://schemas.microsoft.com/office/powerpoint/2010/main" val="4789618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pic>
        <p:nvPicPr>
          <p:cNvPr id="9" name="Picture 8" descr="A group of people in a dark room&#10;&#10;AI-generated content may be incorrect.">
            <a:extLst>
              <a:ext uri="{FF2B5EF4-FFF2-40B4-BE49-F238E27FC236}">
                <a16:creationId xmlns:a16="http://schemas.microsoft.com/office/drawing/2014/main" id="{3B16CCB7-22B3-C375-FF12-9BA47AD754E9}"/>
              </a:ext>
            </a:extLst>
          </p:cNvPr>
          <p:cNvPicPr>
            <a:picLocks noChangeAspect="1"/>
          </p:cNvPicPr>
          <p:nvPr userDrawn="1"/>
        </p:nvPicPr>
        <p:blipFill>
          <a:blip r:embed="rId2">
            <a:extLst>
              <a:ext uri="{28A0092B-C50C-407E-A947-70E740481C1C}">
                <a14:useLocalDpi xmlns:a14="http://schemas.microsoft.com/office/drawing/2010/main" val="0"/>
              </a:ext>
            </a:extLst>
          </a:blip>
          <a:srcRect l="30462" r="12734"/>
          <a:stretch/>
        </p:blipFill>
        <p:spPr>
          <a:xfrm>
            <a:off x="-1" y="-1"/>
            <a:ext cx="8238806" cy="9669422"/>
          </a:xfrm>
          <a:prstGeom prst="rect">
            <a:avLst/>
          </a:prstGeom>
        </p:spPr>
      </p:pic>
      <p:sp>
        <p:nvSpPr>
          <p:cNvPr id="10" name="Rectangle 9">
            <a:extLst>
              <a:ext uri="{FF2B5EF4-FFF2-40B4-BE49-F238E27FC236}">
                <a16:creationId xmlns:a16="http://schemas.microsoft.com/office/drawing/2014/main" id="{FB0A3802-9DE7-0074-5C5C-E1FECE3DACD4}"/>
              </a:ext>
            </a:extLst>
          </p:cNvPr>
          <p:cNvSpPr/>
          <p:nvPr userDrawn="1"/>
        </p:nvSpPr>
        <p:spPr>
          <a:xfrm>
            <a:off x="7835805" y="-1"/>
            <a:ext cx="10452195" cy="96748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6" name="Picture Placeholder 5">
            <a:extLst>
              <a:ext uri="{FF2B5EF4-FFF2-40B4-BE49-F238E27FC236}">
                <a16:creationId xmlns:a16="http://schemas.microsoft.com/office/drawing/2014/main" id="{B3804725-31AA-153A-C3A6-FB98E31A1E80}"/>
              </a:ext>
            </a:extLst>
          </p:cNvPr>
          <p:cNvSpPr>
            <a:spLocks noGrp="1"/>
          </p:cNvSpPr>
          <p:nvPr>
            <p:ph type="pic" sz="quarter" idx="10"/>
          </p:nvPr>
        </p:nvSpPr>
        <p:spPr>
          <a:xfrm>
            <a:off x="21374" y="0"/>
            <a:ext cx="7814432" cy="9669420"/>
          </a:xfrm>
        </p:spPr>
        <p:txBody>
          <a:bodyPr/>
          <a:lstStyle/>
          <a:p>
            <a:endParaRPr lang="nl-NL"/>
          </a:p>
        </p:txBody>
      </p:sp>
      <p:sp>
        <p:nvSpPr>
          <p:cNvPr id="11" name="Rectangle: Rounded Corners 10">
            <a:extLst>
              <a:ext uri="{FF2B5EF4-FFF2-40B4-BE49-F238E27FC236}">
                <a16:creationId xmlns:a16="http://schemas.microsoft.com/office/drawing/2014/main" id="{8C082B7A-9DF4-24F5-3FF2-541C84DAEF8C}"/>
              </a:ext>
            </a:extLst>
          </p:cNvPr>
          <p:cNvSpPr/>
          <p:nvPr userDrawn="1"/>
        </p:nvSpPr>
        <p:spPr>
          <a:xfrm>
            <a:off x="8334054" y="1703086"/>
            <a:ext cx="9401496" cy="6637850"/>
          </a:xfrm>
          <a:prstGeom prst="roundRect">
            <a:avLst>
              <a:gd name="adj" fmla="val 825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 name="Content Placeholder 3">
            <a:extLst>
              <a:ext uri="{FF2B5EF4-FFF2-40B4-BE49-F238E27FC236}">
                <a16:creationId xmlns:a16="http://schemas.microsoft.com/office/drawing/2014/main" id="{793E829E-BEB6-302B-FB0B-BFD677B1D27F}"/>
              </a:ext>
            </a:extLst>
          </p:cNvPr>
          <p:cNvSpPr>
            <a:spLocks noGrp="1"/>
          </p:cNvSpPr>
          <p:nvPr>
            <p:ph sz="half" idx="2"/>
          </p:nvPr>
        </p:nvSpPr>
        <p:spPr>
          <a:xfrm>
            <a:off x="8902421" y="2362842"/>
            <a:ext cx="8414030" cy="5448036"/>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pic>
        <p:nvPicPr>
          <p:cNvPr id="15" name="Graphic 14">
            <a:extLst>
              <a:ext uri="{FF2B5EF4-FFF2-40B4-BE49-F238E27FC236}">
                <a16:creationId xmlns:a16="http://schemas.microsoft.com/office/drawing/2014/main" id="{09830C94-3F3A-5370-09C9-07344DB4C8D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902421" y="1331610"/>
            <a:ext cx="1157288" cy="742950"/>
          </a:xfrm>
          <a:prstGeom prst="rect">
            <a:avLst/>
          </a:prstGeom>
        </p:spPr>
      </p:pic>
      <p:pic>
        <p:nvPicPr>
          <p:cNvPr id="13" name="Graphic 12">
            <a:extLst>
              <a:ext uri="{FF2B5EF4-FFF2-40B4-BE49-F238E27FC236}">
                <a16:creationId xmlns:a16="http://schemas.microsoft.com/office/drawing/2014/main" id="{E933BFD2-08E1-80CF-328C-7721FD43135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5867013" y="7810878"/>
            <a:ext cx="1692461" cy="1060113"/>
          </a:xfrm>
          <a:prstGeom prst="rect">
            <a:avLst/>
          </a:prstGeom>
        </p:spPr>
      </p:pic>
    </p:spTree>
    <p:extLst>
      <p:ext uri="{BB962C8B-B14F-4D97-AF65-F5344CB8AC3E}">
        <p14:creationId xmlns:p14="http://schemas.microsoft.com/office/powerpoint/2010/main" val="12778883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Quotes layout">
    <p:spTree>
      <p:nvGrpSpPr>
        <p:cNvPr id="1" name=""/>
        <p:cNvGrpSpPr/>
        <p:nvPr/>
      </p:nvGrpSpPr>
      <p:grpSpPr>
        <a:xfrm>
          <a:off x="0" y="0"/>
          <a:ext cx="0" cy="0"/>
          <a:chOff x="0" y="0"/>
          <a:chExt cx="0" cy="0"/>
        </a:xfrm>
      </p:grpSpPr>
      <p:pic>
        <p:nvPicPr>
          <p:cNvPr id="7" name="Picture 6" descr="A group of people working on a computer&#10;&#10;AI-generated content may be incorrect.">
            <a:extLst>
              <a:ext uri="{FF2B5EF4-FFF2-40B4-BE49-F238E27FC236}">
                <a16:creationId xmlns:a16="http://schemas.microsoft.com/office/drawing/2014/main" id="{EF64B2D2-9E5A-3577-34D4-0E37158248B4}"/>
              </a:ext>
            </a:extLst>
          </p:cNvPr>
          <p:cNvPicPr>
            <a:picLocks noChangeAspect="1"/>
          </p:cNvPicPr>
          <p:nvPr userDrawn="1"/>
        </p:nvPicPr>
        <p:blipFill>
          <a:blip r:embed="rId2">
            <a:extLst>
              <a:ext uri="{28A0092B-C50C-407E-A947-70E740481C1C}">
                <a14:useLocalDpi xmlns:a14="http://schemas.microsoft.com/office/drawing/2010/main" val="0"/>
              </a:ext>
            </a:extLst>
          </a:blip>
          <a:srcRect t="3741"/>
          <a:stretch>
            <a:fillRect/>
          </a:stretch>
        </p:blipFill>
        <p:spPr>
          <a:xfrm>
            <a:off x="-9340" y="0"/>
            <a:ext cx="7845146" cy="9669420"/>
          </a:xfrm>
          <a:prstGeom prst="rect">
            <a:avLst/>
          </a:prstGeom>
        </p:spPr>
      </p:pic>
      <p:sp>
        <p:nvSpPr>
          <p:cNvPr id="6" name="Picture Placeholder 5">
            <a:extLst>
              <a:ext uri="{FF2B5EF4-FFF2-40B4-BE49-F238E27FC236}">
                <a16:creationId xmlns:a16="http://schemas.microsoft.com/office/drawing/2014/main" id="{B3804725-31AA-153A-C3A6-FB98E31A1E80}"/>
              </a:ext>
            </a:extLst>
          </p:cNvPr>
          <p:cNvSpPr>
            <a:spLocks noGrp="1"/>
          </p:cNvSpPr>
          <p:nvPr>
            <p:ph type="pic" sz="quarter" idx="10"/>
          </p:nvPr>
        </p:nvSpPr>
        <p:spPr>
          <a:xfrm>
            <a:off x="1" y="0"/>
            <a:ext cx="7814432" cy="9669420"/>
          </a:xfrm>
        </p:spPr>
        <p:txBody>
          <a:bodyPr/>
          <a:lstStyle/>
          <a:p>
            <a:endParaRPr lang="nl-NL"/>
          </a:p>
        </p:txBody>
      </p:sp>
      <p:sp>
        <p:nvSpPr>
          <p:cNvPr id="10" name="Rectangle 9">
            <a:extLst>
              <a:ext uri="{FF2B5EF4-FFF2-40B4-BE49-F238E27FC236}">
                <a16:creationId xmlns:a16="http://schemas.microsoft.com/office/drawing/2014/main" id="{FB0A3802-9DE7-0074-5C5C-E1FECE3DACD4}"/>
              </a:ext>
            </a:extLst>
          </p:cNvPr>
          <p:cNvSpPr/>
          <p:nvPr userDrawn="1"/>
        </p:nvSpPr>
        <p:spPr>
          <a:xfrm>
            <a:off x="7835805" y="-1"/>
            <a:ext cx="10452195" cy="96748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11" name="Rectangle: Rounded Corners 10">
            <a:extLst>
              <a:ext uri="{FF2B5EF4-FFF2-40B4-BE49-F238E27FC236}">
                <a16:creationId xmlns:a16="http://schemas.microsoft.com/office/drawing/2014/main" id="{8C082B7A-9DF4-24F5-3FF2-541C84DAEF8C}"/>
              </a:ext>
            </a:extLst>
          </p:cNvPr>
          <p:cNvSpPr/>
          <p:nvPr userDrawn="1"/>
        </p:nvSpPr>
        <p:spPr>
          <a:xfrm>
            <a:off x="8239124" y="750580"/>
            <a:ext cx="8692322" cy="4006199"/>
          </a:xfrm>
          <a:prstGeom prst="roundRect">
            <a:avLst>
              <a:gd name="adj" fmla="val 825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 name="Content Placeholder 3">
            <a:extLst>
              <a:ext uri="{FF2B5EF4-FFF2-40B4-BE49-F238E27FC236}">
                <a16:creationId xmlns:a16="http://schemas.microsoft.com/office/drawing/2014/main" id="{793E829E-BEB6-302B-FB0B-BFD677B1D27F}"/>
              </a:ext>
            </a:extLst>
          </p:cNvPr>
          <p:cNvSpPr>
            <a:spLocks noGrp="1"/>
          </p:cNvSpPr>
          <p:nvPr>
            <p:ph sz="half" idx="2"/>
          </p:nvPr>
        </p:nvSpPr>
        <p:spPr>
          <a:xfrm>
            <a:off x="8565354" y="1410335"/>
            <a:ext cx="8131971" cy="2948306"/>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pic>
        <p:nvPicPr>
          <p:cNvPr id="15" name="Graphic 14">
            <a:extLst>
              <a:ext uri="{FF2B5EF4-FFF2-40B4-BE49-F238E27FC236}">
                <a16:creationId xmlns:a16="http://schemas.microsoft.com/office/drawing/2014/main" id="{09830C94-3F3A-5370-09C9-07344DB4C8D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787605" y="379103"/>
            <a:ext cx="1157288" cy="742950"/>
          </a:xfrm>
          <a:prstGeom prst="rect">
            <a:avLst/>
          </a:prstGeom>
        </p:spPr>
      </p:pic>
      <p:sp>
        <p:nvSpPr>
          <p:cNvPr id="2" name="Rectangle: Rounded Corners 1">
            <a:extLst>
              <a:ext uri="{FF2B5EF4-FFF2-40B4-BE49-F238E27FC236}">
                <a16:creationId xmlns:a16="http://schemas.microsoft.com/office/drawing/2014/main" id="{85C853EB-89C0-65F7-5B63-9330079BB353}"/>
              </a:ext>
            </a:extLst>
          </p:cNvPr>
          <p:cNvSpPr/>
          <p:nvPr userDrawn="1"/>
        </p:nvSpPr>
        <p:spPr>
          <a:xfrm>
            <a:off x="8311917" y="5045060"/>
            <a:ext cx="9737121" cy="4006199"/>
          </a:xfrm>
          <a:prstGeom prst="roundRect">
            <a:avLst>
              <a:gd name="adj" fmla="val 825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pic>
        <p:nvPicPr>
          <p:cNvPr id="13" name="Graphic 12">
            <a:extLst>
              <a:ext uri="{FF2B5EF4-FFF2-40B4-BE49-F238E27FC236}">
                <a16:creationId xmlns:a16="http://schemas.microsoft.com/office/drawing/2014/main" id="{E933BFD2-08E1-80CF-328C-7721FD43135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6053236" y="8393753"/>
            <a:ext cx="1692461" cy="1060113"/>
          </a:xfrm>
          <a:prstGeom prst="rect">
            <a:avLst/>
          </a:prstGeom>
        </p:spPr>
      </p:pic>
      <p:sp>
        <p:nvSpPr>
          <p:cNvPr id="3" name="Content Placeholder 3">
            <a:extLst>
              <a:ext uri="{FF2B5EF4-FFF2-40B4-BE49-F238E27FC236}">
                <a16:creationId xmlns:a16="http://schemas.microsoft.com/office/drawing/2014/main" id="{37FED508-17D7-B32C-D0EB-40D16200689F}"/>
              </a:ext>
            </a:extLst>
          </p:cNvPr>
          <p:cNvSpPr>
            <a:spLocks noGrp="1"/>
          </p:cNvSpPr>
          <p:nvPr>
            <p:ph sz="half" idx="11"/>
          </p:nvPr>
        </p:nvSpPr>
        <p:spPr>
          <a:xfrm>
            <a:off x="8693541" y="5507357"/>
            <a:ext cx="8951916" cy="2948306"/>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Tree>
    <p:extLst>
      <p:ext uri="{BB962C8B-B14F-4D97-AF65-F5344CB8AC3E}">
        <p14:creationId xmlns:p14="http://schemas.microsoft.com/office/powerpoint/2010/main" val="31662377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estions and comment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B0A3802-9DE7-0074-5C5C-E1FECE3DACD4}"/>
              </a:ext>
            </a:extLst>
          </p:cNvPr>
          <p:cNvSpPr/>
          <p:nvPr userDrawn="1"/>
        </p:nvSpPr>
        <p:spPr>
          <a:xfrm>
            <a:off x="0" y="0"/>
            <a:ext cx="18288000" cy="9684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pic>
        <p:nvPicPr>
          <p:cNvPr id="5" name="Graphic 4">
            <a:extLst>
              <a:ext uri="{FF2B5EF4-FFF2-40B4-BE49-F238E27FC236}">
                <a16:creationId xmlns:a16="http://schemas.microsoft.com/office/drawing/2014/main" id="{8593A3E3-3A27-0957-2F69-E77CB2EFDE54}"/>
              </a:ext>
            </a:extLst>
          </p:cNvPr>
          <p:cNvPicPr>
            <a:picLocks noChangeAspect="1"/>
          </p:cNvPicPr>
          <p:nvPr userDrawn="1"/>
        </p:nvPicPr>
        <p:blipFill>
          <a:blip>
            <a:extLst>
              <a:ext uri="{96DAC541-7B7A-43D3-8B79-37D633B846F1}">
                <asvg:svgBlip xmlns:asvg="http://schemas.microsoft.com/office/drawing/2016/SVG/main" r:embed="rId2"/>
              </a:ext>
            </a:extLst>
          </a:blip>
          <a:srcRect r="18913" b="6409"/>
          <a:stretch/>
        </p:blipFill>
        <p:spPr>
          <a:xfrm>
            <a:off x="10937081" y="1199576"/>
            <a:ext cx="7350920" cy="8484473"/>
          </a:xfrm>
          <a:prstGeom prst="rect">
            <a:avLst/>
          </a:prstGeom>
        </p:spPr>
      </p:pic>
      <p:sp>
        <p:nvSpPr>
          <p:cNvPr id="2" name="Title Placeholder 1">
            <a:extLst>
              <a:ext uri="{FF2B5EF4-FFF2-40B4-BE49-F238E27FC236}">
                <a16:creationId xmlns:a16="http://schemas.microsoft.com/office/drawing/2014/main" id="{6BAD6033-3FF9-8007-7FE2-2183B23EC14E}"/>
              </a:ext>
            </a:extLst>
          </p:cNvPr>
          <p:cNvSpPr>
            <a:spLocks noGrp="1"/>
          </p:cNvSpPr>
          <p:nvPr>
            <p:ph type="title" hasCustomPrompt="1"/>
          </p:nvPr>
        </p:nvSpPr>
        <p:spPr>
          <a:xfrm>
            <a:off x="467265" y="4366709"/>
            <a:ext cx="17312733" cy="1258785"/>
          </a:xfrm>
          <a:prstGeom prst="rect">
            <a:avLst/>
          </a:prstGeom>
        </p:spPr>
        <p:txBody>
          <a:bodyPr vert="horz" lIns="91440" tIns="45720" rIns="91440" bIns="45720" rtlCol="0" anchor="ctr">
            <a:normAutofit/>
          </a:bodyPr>
          <a:lstStyle>
            <a:lvl1pPr algn="ctr">
              <a:defRPr sz="7200">
                <a:solidFill>
                  <a:schemeClr val="bg1"/>
                </a:solidFill>
                <a:latin typeface="Lato Black" panose="020F0A02020204030203" pitchFamily="34" charset="0"/>
              </a:defRPr>
            </a:lvl1pPr>
          </a:lstStyle>
          <a:p>
            <a:r>
              <a:rPr lang="en-US"/>
              <a:t>Any questions/comments?</a:t>
            </a:r>
            <a:endParaRPr lang="nl-NL"/>
          </a:p>
        </p:txBody>
      </p:sp>
    </p:spTree>
    <p:extLst>
      <p:ext uri="{BB962C8B-B14F-4D97-AF65-F5344CB8AC3E}">
        <p14:creationId xmlns:p14="http://schemas.microsoft.com/office/powerpoint/2010/main" val="39716471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B0A3802-9DE7-0074-5C5C-E1FECE3DACD4}"/>
              </a:ext>
            </a:extLst>
          </p:cNvPr>
          <p:cNvSpPr/>
          <p:nvPr userDrawn="1"/>
        </p:nvSpPr>
        <p:spPr>
          <a:xfrm>
            <a:off x="0" y="0"/>
            <a:ext cx="18288000" cy="9684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pic>
        <p:nvPicPr>
          <p:cNvPr id="4" name="Graphic 3">
            <a:extLst>
              <a:ext uri="{FF2B5EF4-FFF2-40B4-BE49-F238E27FC236}">
                <a16:creationId xmlns:a16="http://schemas.microsoft.com/office/drawing/2014/main" id="{2D60C796-3CC7-AD97-3B41-36C3294048D5}"/>
              </a:ext>
            </a:extLst>
          </p:cNvPr>
          <p:cNvPicPr>
            <a:picLocks noChangeAspect="1"/>
          </p:cNvPicPr>
          <p:nvPr userDrawn="1"/>
        </p:nvPicPr>
        <p:blipFill>
          <a:blip>
            <a:extLst>
              <a:ext uri="{96DAC541-7B7A-43D3-8B79-37D633B846F1}">
                <asvg:svgBlip xmlns:asvg="http://schemas.microsoft.com/office/drawing/2016/SVG/main" r:embed="rId2"/>
              </a:ext>
            </a:extLst>
          </a:blip>
          <a:srcRect r="18052" b="6678"/>
          <a:stretch/>
        </p:blipFill>
        <p:spPr>
          <a:xfrm>
            <a:off x="10937081" y="1323326"/>
            <a:ext cx="7350921" cy="8360723"/>
          </a:xfrm>
          <a:prstGeom prst="rect">
            <a:avLst/>
          </a:prstGeom>
        </p:spPr>
      </p:pic>
      <p:sp>
        <p:nvSpPr>
          <p:cNvPr id="2" name="Title Placeholder 1">
            <a:extLst>
              <a:ext uri="{FF2B5EF4-FFF2-40B4-BE49-F238E27FC236}">
                <a16:creationId xmlns:a16="http://schemas.microsoft.com/office/drawing/2014/main" id="{6BAD6033-3FF9-8007-7FE2-2183B23EC14E}"/>
              </a:ext>
            </a:extLst>
          </p:cNvPr>
          <p:cNvSpPr>
            <a:spLocks noGrp="1"/>
          </p:cNvSpPr>
          <p:nvPr>
            <p:ph type="title" hasCustomPrompt="1"/>
          </p:nvPr>
        </p:nvSpPr>
        <p:spPr>
          <a:xfrm>
            <a:off x="467265" y="4366709"/>
            <a:ext cx="17312733" cy="1258785"/>
          </a:xfrm>
          <a:prstGeom prst="rect">
            <a:avLst/>
          </a:prstGeom>
        </p:spPr>
        <p:txBody>
          <a:bodyPr vert="horz" lIns="91440" tIns="45720" rIns="91440" bIns="45720" rtlCol="0" anchor="ctr">
            <a:normAutofit/>
          </a:bodyPr>
          <a:lstStyle>
            <a:lvl1pPr algn="ctr">
              <a:defRPr sz="7200">
                <a:solidFill>
                  <a:schemeClr val="bg1"/>
                </a:solidFill>
                <a:latin typeface="Lato Black" panose="020F0A02020204030203" pitchFamily="34" charset="0"/>
              </a:defRPr>
            </a:lvl1pPr>
          </a:lstStyle>
          <a:p>
            <a:r>
              <a:rPr lang="en-US"/>
              <a:t>Click to edit title!</a:t>
            </a:r>
            <a:endParaRPr lang="nl-NL"/>
          </a:p>
        </p:txBody>
      </p:sp>
    </p:spTree>
    <p:extLst>
      <p:ext uri="{BB962C8B-B14F-4D97-AF65-F5344CB8AC3E}">
        <p14:creationId xmlns:p14="http://schemas.microsoft.com/office/powerpoint/2010/main" val="20898831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Navy background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B0A3802-9DE7-0074-5C5C-E1FECE3DACD4}"/>
              </a:ext>
            </a:extLst>
          </p:cNvPr>
          <p:cNvSpPr/>
          <p:nvPr userDrawn="1"/>
        </p:nvSpPr>
        <p:spPr>
          <a:xfrm>
            <a:off x="0" y="1579416"/>
            <a:ext cx="18288000" cy="810463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 name="Content Placeholder 3">
            <a:extLst>
              <a:ext uri="{FF2B5EF4-FFF2-40B4-BE49-F238E27FC236}">
                <a16:creationId xmlns:a16="http://schemas.microsoft.com/office/drawing/2014/main" id="{793E829E-BEB6-302B-FB0B-BFD677B1D27F}"/>
              </a:ext>
            </a:extLst>
          </p:cNvPr>
          <p:cNvSpPr>
            <a:spLocks noGrp="1"/>
          </p:cNvSpPr>
          <p:nvPr>
            <p:ph sz="half" idx="2"/>
          </p:nvPr>
        </p:nvSpPr>
        <p:spPr>
          <a:xfrm>
            <a:off x="486947" y="2419481"/>
            <a:ext cx="17293052" cy="633263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2" name="Title Placeholder 1">
            <a:extLst>
              <a:ext uri="{FF2B5EF4-FFF2-40B4-BE49-F238E27FC236}">
                <a16:creationId xmlns:a16="http://schemas.microsoft.com/office/drawing/2014/main" id="{6BAD6033-3FF9-8007-7FE2-2183B23EC14E}"/>
              </a:ext>
            </a:extLst>
          </p:cNvPr>
          <p:cNvSpPr>
            <a:spLocks noGrp="1"/>
          </p:cNvSpPr>
          <p:nvPr>
            <p:ph type="title"/>
          </p:nvPr>
        </p:nvSpPr>
        <p:spPr>
          <a:xfrm>
            <a:off x="467265" y="279071"/>
            <a:ext cx="17312733" cy="1258785"/>
          </a:xfrm>
          <a:prstGeom prst="rect">
            <a:avLst/>
          </a:prstGeom>
        </p:spPr>
        <p:txBody>
          <a:bodyPr vert="horz" lIns="91440" tIns="45720" rIns="91440" bIns="45720" rtlCol="0" anchor="ctr">
            <a:normAutofit/>
          </a:bodyPr>
          <a:lstStyle>
            <a:lvl1pPr>
              <a:defRPr sz="5400"/>
            </a:lvl1pPr>
          </a:lstStyle>
          <a:p>
            <a:r>
              <a:rPr lang="en-US"/>
              <a:t>Click to edit Master title style</a:t>
            </a:r>
            <a:endParaRPr lang="nl-NL"/>
          </a:p>
        </p:txBody>
      </p:sp>
    </p:spTree>
    <p:extLst>
      <p:ext uri="{BB962C8B-B14F-4D97-AF65-F5344CB8AC3E}">
        <p14:creationId xmlns:p14="http://schemas.microsoft.com/office/powerpoint/2010/main" val="39474289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teel background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B0A3802-9DE7-0074-5C5C-E1FECE3DACD4}"/>
              </a:ext>
            </a:extLst>
          </p:cNvPr>
          <p:cNvSpPr/>
          <p:nvPr userDrawn="1"/>
        </p:nvSpPr>
        <p:spPr>
          <a:xfrm>
            <a:off x="0" y="1579417"/>
            <a:ext cx="18288000" cy="8104631"/>
          </a:xfrm>
          <a:prstGeom prst="rect">
            <a:avLst/>
          </a:prstGeom>
          <a:solidFill>
            <a:srgbClr val="E4EB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 name="Content Placeholder 3">
            <a:extLst>
              <a:ext uri="{FF2B5EF4-FFF2-40B4-BE49-F238E27FC236}">
                <a16:creationId xmlns:a16="http://schemas.microsoft.com/office/drawing/2014/main" id="{793E829E-BEB6-302B-FB0B-BFD677B1D27F}"/>
              </a:ext>
            </a:extLst>
          </p:cNvPr>
          <p:cNvSpPr>
            <a:spLocks noGrp="1"/>
          </p:cNvSpPr>
          <p:nvPr>
            <p:ph sz="half" idx="2"/>
          </p:nvPr>
        </p:nvSpPr>
        <p:spPr>
          <a:xfrm>
            <a:off x="486948" y="2419481"/>
            <a:ext cx="17305752" cy="633263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2" name="Title Placeholder 1">
            <a:extLst>
              <a:ext uri="{FF2B5EF4-FFF2-40B4-BE49-F238E27FC236}">
                <a16:creationId xmlns:a16="http://schemas.microsoft.com/office/drawing/2014/main" id="{6BAD6033-3FF9-8007-7FE2-2183B23EC14E}"/>
              </a:ext>
            </a:extLst>
          </p:cNvPr>
          <p:cNvSpPr>
            <a:spLocks noGrp="1"/>
          </p:cNvSpPr>
          <p:nvPr>
            <p:ph type="title"/>
          </p:nvPr>
        </p:nvSpPr>
        <p:spPr>
          <a:xfrm>
            <a:off x="467265" y="279071"/>
            <a:ext cx="17325435" cy="1258785"/>
          </a:xfrm>
          <a:prstGeom prst="rect">
            <a:avLst/>
          </a:prstGeom>
        </p:spPr>
        <p:txBody>
          <a:bodyPr vert="horz" lIns="91440" tIns="45720" rIns="91440" bIns="45720" rtlCol="0" anchor="ctr">
            <a:normAutofit/>
          </a:bodyPr>
          <a:lstStyle>
            <a:lvl1pPr>
              <a:defRPr sz="5400"/>
            </a:lvl1pPr>
          </a:lstStyle>
          <a:p>
            <a:r>
              <a:rPr lang="en-US"/>
              <a:t>Click to edit Master title style</a:t>
            </a:r>
            <a:endParaRPr lang="nl-NL"/>
          </a:p>
        </p:txBody>
      </p:sp>
    </p:spTree>
    <p:extLst>
      <p:ext uri="{BB962C8B-B14F-4D97-AF65-F5344CB8AC3E}">
        <p14:creationId xmlns:p14="http://schemas.microsoft.com/office/powerpoint/2010/main" val="7221704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White background layout">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AD6033-3FF9-8007-7FE2-2183B23EC14E}"/>
              </a:ext>
            </a:extLst>
          </p:cNvPr>
          <p:cNvSpPr>
            <a:spLocks noGrp="1"/>
          </p:cNvSpPr>
          <p:nvPr>
            <p:ph type="title"/>
          </p:nvPr>
        </p:nvSpPr>
        <p:spPr>
          <a:xfrm>
            <a:off x="467265" y="279071"/>
            <a:ext cx="17287206" cy="1258785"/>
          </a:xfrm>
          <a:prstGeom prst="rect">
            <a:avLst/>
          </a:prstGeom>
        </p:spPr>
        <p:txBody>
          <a:bodyPr vert="horz" lIns="91440" tIns="45720" rIns="91440" bIns="45720" rtlCol="0" anchor="ctr">
            <a:normAutofit/>
          </a:bodyPr>
          <a:lstStyle>
            <a:lvl1pPr>
              <a:defRPr sz="5400"/>
            </a:lvl1pPr>
          </a:lstStyle>
          <a:p>
            <a:r>
              <a:rPr lang="en-US"/>
              <a:t>Click to edit Master title style</a:t>
            </a:r>
            <a:endParaRPr lang="nl-NL"/>
          </a:p>
        </p:txBody>
      </p:sp>
      <p:cxnSp>
        <p:nvCxnSpPr>
          <p:cNvPr id="5" name="Straight Connector 4">
            <a:extLst>
              <a:ext uri="{FF2B5EF4-FFF2-40B4-BE49-F238E27FC236}">
                <a16:creationId xmlns:a16="http://schemas.microsoft.com/office/drawing/2014/main" id="{DB614D26-6C57-384B-60F0-CAAA256322F4}"/>
              </a:ext>
            </a:extLst>
          </p:cNvPr>
          <p:cNvCxnSpPr/>
          <p:nvPr userDrawn="1"/>
        </p:nvCxnSpPr>
        <p:spPr>
          <a:xfrm>
            <a:off x="160318" y="1567541"/>
            <a:ext cx="17866427"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 name="Content Placeholder 3">
            <a:extLst>
              <a:ext uri="{FF2B5EF4-FFF2-40B4-BE49-F238E27FC236}">
                <a16:creationId xmlns:a16="http://schemas.microsoft.com/office/drawing/2014/main" id="{793E829E-BEB6-302B-FB0B-BFD677B1D27F}"/>
              </a:ext>
            </a:extLst>
          </p:cNvPr>
          <p:cNvSpPr>
            <a:spLocks noGrp="1"/>
          </p:cNvSpPr>
          <p:nvPr>
            <p:ph sz="half" idx="2"/>
          </p:nvPr>
        </p:nvSpPr>
        <p:spPr>
          <a:xfrm>
            <a:off x="486948" y="2419481"/>
            <a:ext cx="17267652" cy="633263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Tree>
    <p:extLst>
      <p:ext uri="{BB962C8B-B14F-4D97-AF65-F5344CB8AC3E}">
        <p14:creationId xmlns:p14="http://schemas.microsoft.com/office/powerpoint/2010/main" val="5903594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llustration background layout 1">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7884D288-E177-9775-7D5B-902EDC67A888}"/>
              </a:ext>
            </a:extLst>
          </p:cNvPr>
          <p:cNvPicPr>
            <a:picLocks noChangeAspect="1"/>
          </p:cNvPicPr>
          <p:nvPr userDrawn="1"/>
        </p:nvPicPr>
        <p:blipFill>
          <a:blip>
            <a:extLst>
              <a:ext uri="{96DAC541-7B7A-43D3-8B79-37D633B846F1}">
                <asvg:svgBlip xmlns:asvg="http://schemas.microsoft.com/office/drawing/2016/SVG/main" r:embed="rId2"/>
              </a:ext>
            </a:extLst>
          </a:blip>
          <a:srcRect r="26869" b="7265"/>
          <a:stretch/>
        </p:blipFill>
        <p:spPr>
          <a:xfrm>
            <a:off x="14894991" y="3831788"/>
            <a:ext cx="3393009" cy="5872560"/>
          </a:xfrm>
          <a:prstGeom prst="rect">
            <a:avLst/>
          </a:prstGeom>
        </p:spPr>
      </p:pic>
      <p:pic>
        <p:nvPicPr>
          <p:cNvPr id="7" name="Graphic 6">
            <a:extLst>
              <a:ext uri="{FF2B5EF4-FFF2-40B4-BE49-F238E27FC236}">
                <a16:creationId xmlns:a16="http://schemas.microsoft.com/office/drawing/2014/main" id="{06742649-A6B2-6A9B-B144-DC1DC570CA2C}"/>
              </a:ext>
            </a:extLst>
          </p:cNvPr>
          <p:cNvPicPr>
            <a:picLocks noChangeAspect="1"/>
          </p:cNvPicPr>
          <p:nvPr userDrawn="1"/>
        </p:nvPicPr>
        <p:blipFill>
          <a:blip>
            <a:extLst>
              <a:ext uri="{96DAC541-7B7A-43D3-8B79-37D633B846F1}">
                <asvg:svgBlip xmlns:asvg="http://schemas.microsoft.com/office/drawing/2016/SVG/main" r:embed="rId3"/>
              </a:ext>
            </a:extLst>
          </a:blip>
          <a:srcRect l="11277" b="11776"/>
          <a:stretch/>
        </p:blipFill>
        <p:spPr>
          <a:xfrm>
            <a:off x="0" y="7231061"/>
            <a:ext cx="2487285" cy="2473287"/>
          </a:xfrm>
          <a:prstGeom prst="rect">
            <a:avLst/>
          </a:prstGeom>
        </p:spPr>
      </p:pic>
      <p:sp>
        <p:nvSpPr>
          <p:cNvPr id="2" name="Title Placeholder 1">
            <a:extLst>
              <a:ext uri="{FF2B5EF4-FFF2-40B4-BE49-F238E27FC236}">
                <a16:creationId xmlns:a16="http://schemas.microsoft.com/office/drawing/2014/main" id="{6BAD6033-3FF9-8007-7FE2-2183B23EC14E}"/>
              </a:ext>
            </a:extLst>
          </p:cNvPr>
          <p:cNvSpPr>
            <a:spLocks noGrp="1"/>
          </p:cNvSpPr>
          <p:nvPr>
            <p:ph type="title"/>
          </p:nvPr>
        </p:nvSpPr>
        <p:spPr>
          <a:xfrm>
            <a:off x="467265" y="279071"/>
            <a:ext cx="17287206" cy="1258785"/>
          </a:xfrm>
          <a:prstGeom prst="rect">
            <a:avLst/>
          </a:prstGeom>
        </p:spPr>
        <p:txBody>
          <a:bodyPr vert="horz" lIns="91440" tIns="45720" rIns="91440" bIns="45720" rtlCol="0" anchor="ctr">
            <a:normAutofit/>
          </a:bodyPr>
          <a:lstStyle>
            <a:lvl1pPr>
              <a:defRPr sz="5400"/>
            </a:lvl1pPr>
          </a:lstStyle>
          <a:p>
            <a:r>
              <a:rPr lang="en-US"/>
              <a:t>Click to edit Master title style</a:t>
            </a:r>
            <a:endParaRPr lang="nl-NL"/>
          </a:p>
        </p:txBody>
      </p:sp>
      <p:cxnSp>
        <p:nvCxnSpPr>
          <p:cNvPr id="5" name="Straight Connector 4">
            <a:extLst>
              <a:ext uri="{FF2B5EF4-FFF2-40B4-BE49-F238E27FC236}">
                <a16:creationId xmlns:a16="http://schemas.microsoft.com/office/drawing/2014/main" id="{DB614D26-6C57-384B-60F0-CAAA256322F4}"/>
              </a:ext>
            </a:extLst>
          </p:cNvPr>
          <p:cNvCxnSpPr/>
          <p:nvPr userDrawn="1"/>
        </p:nvCxnSpPr>
        <p:spPr>
          <a:xfrm>
            <a:off x="160318" y="1567541"/>
            <a:ext cx="17866427"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 name="Content Placeholder 3">
            <a:extLst>
              <a:ext uri="{FF2B5EF4-FFF2-40B4-BE49-F238E27FC236}">
                <a16:creationId xmlns:a16="http://schemas.microsoft.com/office/drawing/2014/main" id="{793E829E-BEB6-302B-FB0B-BFD677B1D27F}"/>
              </a:ext>
            </a:extLst>
          </p:cNvPr>
          <p:cNvSpPr>
            <a:spLocks noGrp="1"/>
          </p:cNvSpPr>
          <p:nvPr>
            <p:ph sz="half" idx="2"/>
          </p:nvPr>
        </p:nvSpPr>
        <p:spPr>
          <a:xfrm>
            <a:off x="486948" y="2419481"/>
            <a:ext cx="17267652" cy="633263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Tree>
    <p:extLst>
      <p:ext uri="{BB962C8B-B14F-4D97-AF65-F5344CB8AC3E}">
        <p14:creationId xmlns:p14="http://schemas.microsoft.com/office/powerpoint/2010/main" val="41106340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llustration background layout 2">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538F421F-A201-FE51-3AE3-9E8933510567}"/>
              </a:ext>
            </a:extLst>
          </p:cNvPr>
          <p:cNvPicPr>
            <a:picLocks noChangeAspect="1"/>
          </p:cNvPicPr>
          <p:nvPr userDrawn="1"/>
        </p:nvPicPr>
        <p:blipFill>
          <a:blip>
            <a:extLst>
              <a:ext uri="{96DAC541-7B7A-43D3-8B79-37D633B846F1}">
                <asvg:svgBlip xmlns:asvg="http://schemas.microsoft.com/office/drawing/2016/SVG/main" r:embed="rId2"/>
              </a:ext>
            </a:extLst>
          </a:blip>
          <a:srcRect b="16699"/>
          <a:stretch/>
        </p:blipFill>
        <p:spPr>
          <a:xfrm>
            <a:off x="14945468" y="7136591"/>
            <a:ext cx="3082491" cy="2567760"/>
          </a:xfrm>
          <a:prstGeom prst="rect">
            <a:avLst/>
          </a:prstGeom>
        </p:spPr>
      </p:pic>
      <p:pic>
        <p:nvPicPr>
          <p:cNvPr id="14" name="Graphic 13">
            <a:extLst>
              <a:ext uri="{FF2B5EF4-FFF2-40B4-BE49-F238E27FC236}">
                <a16:creationId xmlns:a16="http://schemas.microsoft.com/office/drawing/2014/main" id="{438B88CA-28CF-F503-1DBF-1F8DAD0BA707}"/>
              </a:ext>
            </a:extLst>
          </p:cNvPr>
          <p:cNvPicPr>
            <a:picLocks noChangeAspect="1"/>
          </p:cNvPicPr>
          <p:nvPr userDrawn="1"/>
        </p:nvPicPr>
        <p:blipFill>
          <a:blip>
            <a:extLst>
              <a:ext uri="{96DAC541-7B7A-43D3-8B79-37D633B846F1}">
                <asvg:svgBlip xmlns:asvg="http://schemas.microsoft.com/office/drawing/2016/SVG/main" r:embed="rId3"/>
              </a:ext>
            </a:extLst>
          </a:blip>
          <a:srcRect l="16513" t="14086" r="1773" b="-1"/>
          <a:stretch/>
        </p:blipFill>
        <p:spPr>
          <a:xfrm>
            <a:off x="-46452" y="1567542"/>
            <a:ext cx="3123069" cy="3283590"/>
          </a:xfrm>
          <a:prstGeom prst="rect">
            <a:avLst/>
          </a:prstGeom>
        </p:spPr>
      </p:pic>
      <p:sp>
        <p:nvSpPr>
          <p:cNvPr id="2" name="Title Placeholder 1">
            <a:extLst>
              <a:ext uri="{FF2B5EF4-FFF2-40B4-BE49-F238E27FC236}">
                <a16:creationId xmlns:a16="http://schemas.microsoft.com/office/drawing/2014/main" id="{6BAD6033-3FF9-8007-7FE2-2183B23EC14E}"/>
              </a:ext>
            </a:extLst>
          </p:cNvPr>
          <p:cNvSpPr>
            <a:spLocks noGrp="1"/>
          </p:cNvSpPr>
          <p:nvPr>
            <p:ph type="title"/>
          </p:nvPr>
        </p:nvSpPr>
        <p:spPr>
          <a:xfrm>
            <a:off x="467265" y="279071"/>
            <a:ext cx="17287206" cy="1258785"/>
          </a:xfrm>
          <a:prstGeom prst="rect">
            <a:avLst/>
          </a:prstGeom>
        </p:spPr>
        <p:txBody>
          <a:bodyPr vert="horz" lIns="91440" tIns="45720" rIns="91440" bIns="45720" rtlCol="0" anchor="ctr">
            <a:normAutofit/>
          </a:bodyPr>
          <a:lstStyle>
            <a:lvl1pPr>
              <a:defRPr sz="5400"/>
            </a:lvl1pPr>
          </a:lstStyle>
          <a:p>
            <a:r>
              <a:rPr lang="en-US"/>
              <a:t>Click to edit Master title style</a:t>
            </a:r>
            <a:endParaRPr lang="nl-NL"/>
          </a:p>
        </p:txBody>
      </p:sp>
      <p:cxnSp>
        <p:nvCxnSpPr>
          <p:cNvPr id="5" name="Straight Connector 4">
            <a:extLst>
              <a:ext uri="{FF2B5EF4-FFF2-40B4-BE49-F238E27FC236}">
                <a16:creationId xmlns:a16="http://schemas.microsoft.com/office/drawing/2014/main" id="{DB614D26-6C57-384B-60F0-CAAA256322F4}"/>
              </a:ext>
            </a:extLst>
          </p:cNvPr>
          <p:cNvCxnSpPr/>
          <p:nvPr userDrawn="1"/>
        </p:nvCxnSpPr>
        <p:spPr>
          <a:xfrm>
            <a:off x="160318" y="1567541"/>
            <a:ext cx="17866427"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pic>
        <p:nvPicPr>
          <p:cNvPr id="12" name="Graphic 11">
            <a:extLst>
              <a:ext uri="{FF2B5EF4-FFF2-40B4-BE49-F238E27FC236}">
                <a16:creationId xmlns:a16="http://schemas.microsoft.com/office/drawing/2014/main" id="{F4DA478E-E93B-26B8-4B00-09D3DE99CE1B}"/>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r="28180"/>
          <a:stretch/>
        </p:blipFill>
        <p:spPr>
          <a:xfrm>
            <a:off x="17502668" y="6424098"/>
            <a:ext cx="798650" cy="1112004"/>
          </a:xfrm>
          <a:prstGeom prst="rect">
            <a:avLst/>
          </a:prstGeom>
        </p:spPr>
      </p:pic>
      <p:sp>
        <p:nvSpPr>
          <p:cNvPr id="4" name="Content Placeholder 3">
            <a:extLst>
              <a:ext uri="{FF2B5EF4-FFF2-40B4-BE49-F238E27FC236}">
                <a16:creationId xmlns:a16="http://schemas.microsoft.com/office/drawing/2014/main" id="{793E829E-BEB6-302B-FB0B-BFD677B1D27F}"/>
              </a:ext>
            </a:extLst>
          </p:cNvPr>
          <p:cNvSpPr>
            <a:spLocks noGrp="1"/>
          </p:cNvSpPr>
          <p:nvPr>
            <p:ph sz="half" idx="2"/>
          </p:nvPr>
        </p:nvSpPr>
        <p:spPr>
          <a:xfrm>
            <a:off x="486948" y="2419481"/>
            <a:ext cx="17267652" cy="633263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Tree>
    <p:extLst>
      <p:ext uri="{BB962C8B-B14F-4D97-AF65-F5344CB8AC3E}">
        <p14:creationId xmlns:p14="http://schemas.microsoft.com/office/powerpoint/2010/main" val="4787322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o Header with backgroun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268A1F2F-29C5-1D55-A155-DBBF5A97B23A}"/>
              </a:ext>
            </a:extLst>
          </p:cNvPr>
          <p:cNvPicPr>
            <a:picLocks noChangeAspect="1"/>
          </p:cNvPicPr>
          <p:nvPr userDrawn="1"/>
        </p:nvPicPr>
        <p:blipFill>
          <a:blip>
            <a:extLst>
              <a:ext uri="{96DAC541-7B7A-43D3-8B79-37D633B846F1}">
                <asvg:svgBlip xmlns:asvg="http://schemas.microsoft.com/office/drawing/2016/SVG/main" r:embed="rId2"/>
              </a:ext>
            </a:extLst>
          </a:blip>
          <a:srcRect r="21419" b="17253"/>
          <a:stretch/>
        </p:blipFill>
        <p:spPr>
          <a:xfrm>
            <a:off x="14901411" y="6189014"/>
            <a:ext cx="3386589" cy="3566160"/>
          </a:xfrm>
          <a:prstGeom prst="rect">
            <a:avLst/>
          </a:prstGeom>
        </p:spPr>
      </p:pic>
      <p:sp>
        <p:nvSpPr>
          <p:cNvPr id="4" name="Title 1">
            <a:extLst>
              <a:ext uri="{FF2B5EF4-FFF2-40B4-BE49-F238E27FC236}">
                <a16:creationId xmlns:a16="http://schemas.microsoft.com/office/drawing/2014/main" id="{0C870BAC-3861-79B4-2F84-5097AC0EAC48}"/>
              </a:ext>
            </a:extLst>
          </p:cNvPr>
          <p:cNvSpPr>
            <a:spLocks noGrp="1"/>
          </p:cNvSpPr>
          <p:nvPr>
            <p:ph type="title"/>
          </p:nvPr>
        </p:nvSpPr>
        <p:spPr>
          <a:xfrm>
            <a:off x="642462" y="1348139"/>
            <a:ext cx="17015082" cy="1229577"/>
          </a:xfrm>
        </p:spPr>
        <p:txBody>
          <a:bodyPr anchor="b"/>
          <a:lstStyle>
            <a:lvl1pPr>
              <a:defRPr sz="4800"/>
            </a:lvl1pPr>
          </a:lstStyle>
          <a:p>
            <a:r>
              <a:rPr lang="en-US"/>
              <a:t>Click to edit Master title style</a:t>
            </a:r>
            <a:endParaRPr lang="nl-NL"/>
          </a:p>
        </p:txBody>
      </p:sp>
      <p:sp>
        <p:nvSpPr>
          <p:cNvPr id="5" name="Content Placeholder 2">
            <a:extLst>
              <a:ext uri="{FF2B5EF4-FFF2-40B4-BE49-F238E27FC236}">
                <a16:creationId xmlns:a16="http://schemas.microsoft.com/office/drawing/2014/main" id="{75794E2B-91B0-3C0E-F793-3C206F8B6278}"/>
              </a:ext>
            </a:extLst>
          </p:cNvPr>
          <p:cNvSpPr>
            <a:spLocks noGrp="1"/>
          </p:cNvSpPr>
          <p:nvPr>
            <p:ph idx="1"/>
          </p:nvPr>
        </p:nvSpPr>
        <p:spPr>
          <a:xfrm>
            <a:off x="642461" y="2817847"/>
            <a:ext cx="17015084" cy="5868353"/>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pic>
        <p:nvPicPr>
          <p:cNvPr id="12" name="Graphic 11">
            <a:extLst>
              <a:ext uri="{FF2B5EF4-FFF2-40B4-BE49-F238E27FC236}">
                <a16:creationId xmlns:a16="http://schemas.microsoft.com/office/drawing/2014/main" id="{A1C5FF01-8433-F893-EDF9-581019C31E51}"/>
              </a:ext>
            </a:extLst>
          </p:cNvPr>
          <p:cNvPicPr>
            <a:picLocks noChangeAspect="1"/>
          </p:cNvPicPr>
          <p:nvPr userDrawn="1"/>
        </p:nvPicPr>
        <p:blipFill>
          <a:blip>
            <a:extLst>
              <a:ext uri="{96DAC541-7B7A-43D3-8B79-37D633B846F1}">
                <asvg:svgBlip xmlns:asvg="http://schemas.microsoft.com/office/drawing/2016/SVG/main" r:embed="rId3"/>
              </a:ext>
            </a:extLst>
          </a:blip>
          <a:srcRect b="16699"/>
          <a:stretch/>
        </p:blipFill>
        <p:spPr>
          <a:xfrm>
            <a:off x="13419899" y="8242971"/>
            <a:ext cx="1715880" cy="1429353"/>
          </a:xfrm>
          <a:prstGeom prst="rect">
            <a:avLst/>
          </a:prstGeom>
        </p:spPr>
      </p:pic>
    </p:spTree>
    <p:extLst>
      <p:ext uri="{BB962C8B-B14F-4D97-AF65-F5344CB8AC3E}">
        <p14:creationId xmlns:p14="http://schemas.microsoft.com/office/powerpoint/2010/main" val="25560904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o header no Backgroun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C870BAC-3861-79B4-2F84-5097AC0EAC48}"/>
              </a:ext>
            </a:extLst>
          </p:cNvPr>
          <p:cNvSpPr>
            <a:spLocks noGrp="1"/>
          </p:cNvSpPr>
          <p:nvPr>
            <p:ph type="title"/>
          </p:nvPr>
        </p:nvSpPr>
        <p:spPr>
          <a:xfrm>
            <a:off x="642462" y="1348139"/>
            <a:ext cx="17015082" cy="1229577"/>
          </a:xfrm>
        </p:spPr>
        <p:txBody>
          <a:bodyPr anchor="b"/>
          <a:lstStyle>
            <a:lvl1pPr>
              <a:defRPr sz="4800"/>
            </a:lvl1pPr>
          </a:lstStyle>
          <a:p>
            <a:r>
              <a:rPr lang="en-US"/>
              <a:t>Click to edit Master title style</a:t>
            </a:r>
            <a:endParaRPr lang="nl-NL"/>
          </a:p>
        </p:txBody>
      </p:sp>
      <p:sp>
        <p:nvSpPr>
          <p:cNvPr id="5" name="Content Placeholder 2">
            <a:extLst>
              <a:ext uri="{FF2B5EF4-FFF2-40B4-BE49-F238E27FC236}">
                <a16:creationId xmlns:a16="http://schemas.microsoft.com/office/drawing/2014/main" id="{75794E2B-91B0-3C0E-F793-3C206F8B6278}"/>
              </a:ext>
            </a:extLst>
          </p:cNvPr>
          <p:cNvSpPr>
            <a:spLocks noGrp="1"/>
          </p:cNvSpPr>
          <p:nvPr>
            <p:ph idx="1"/>
          </p:nvPr>
        </p:nvSpPr>
        <p:spPr>
          <a:xfrm>
            <a:off x="642461" y="2817847"/>
            <a:ext cx="17015084" cy="5868353"/>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Tree>
    <p:extLst>
      <p:ext uri="{BB962C8B-B14F-4D97-AF65-F5344CB8AC3E}">
        <p14:creationId xmlns:p14="http://schemas.microsoft.com/office/powerpoint/2010/main" val="37375960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Empty &amp; Header">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44DE010B-A537-4EC1-9FD8-486C07244CC3}"/>
              </a:ext>
            </a:extLst>
          </p:cNvPr>
          <p:cNvSpPr>
            <a:spLocks noGrp="1"/>
          </p:cNvSpPr>
          <p:nvPr>
            <p:ph idx="1"/>
          </p:nvPr>
        </p:nvSpPr>
        <p:spPr>
          <a:xfrm>
            <a:off x="1145357" y="1850968"/>
            <a:ext cx="15327161" cy="76656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2" name="Straight Connector 1">
            <a:extLst>
              <a:ext uri="{FF2B5EF4-FFF2-40B4-BE49-F238E27FC236}">
                <a16:creationId xmlns:a16="http://schemas.microsoft.com/office/drawing/2014/main" id="{5970F367-5902-5131-4836-65EBD7C3115E}"/>
              </a:ext>
            </a:extLst>
          </p:cNvPr>
          <p:cNvCxnSpPr/>
          <p:nvPr userDrawn="1"/>
        </p:nvCxnSpPr>
        <p:spPr>
          <a:xfrm>
            <a:off x="247421" y="1540164"/>
            <a:ext cx="17762265"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40FC74DC-3EE6-D8A1-0954-25D017E34866}"/>
              </a:ext>
            </a:extLst>
          </p:cNvPr>
          <p:cNvSpPr>
            <a:spLocks noGrp="1"/>
          </p:cNvSpPr>
          <p:nvPr>
            <p:ph type="title"/>
          </p:nvPr>
        </p:nvSpPr>
        <p:spPr>
          <a:xfrm>
            <a:off x="590462" y="453931"/>
            <a:ext cx="15773400" cy="775433"/>
          </a:xfrm>
          <a:prstGeom prst="rect">
            <a:avLst/>
          </a:prstGeom>
        </p:spPr>
        <p:txBody>
          <a:bodyPr>
            <a:noAutofit/>
          </a:bodyPr>
          <a:lstStyle>
            <a:lvl1pPr>
              <a:defRPr sz="5400" b="1" i="0">
                <a:solidFill>
                  <a:srgbClr val="3C3C3C"/>
                </a:solidFill>
                <a:latin typeface="PT Sans" panose="020B0503020203020204" pitchFamily="34" charset="77"/>
              </a:defRPr>
            </a:lvl1pPr>
          </a:lstStyle>
          <a:p>
            <a:r>
              <a:rPr lang="en-US"/>
              <a:t>Click to edit Master title style</a:t>
            </a:r>
          </a:p>
        </p:txBody>
      </p:sp>
    </p:spTree>
    <p:extLst>
      <p:ext uri="{BB962C8B-B14F-4D97-AF65-F5344CB8AC3E}">
        <p14:creationId xmlns:p14="http://schemas.microsoft.com/office/powerpoint/2010/main" val="6647319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1929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Empty &amp; Header">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44DE010B-A537-4EC1-9FD8-486C07244CC3}"/>
              </a:ext>
            </a:extLst>
          </p:cNvPr>
          <p:cNvSpPr>
            <a:spLocks noGrp="1"/>
          </p:cNvSpPr>
          <p:nvPr>
            <p:ph idx="1"/>
          </p:nvPr>
        </p:nvSpPr>
        <p:spPr>
          <a:xfrm>
            <a:off x="1145357" y="1850968"/>
            <a:ext cx="15327161" cy="76656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2" name="Straight Connector 1">
            <a:extLst>
              <a:ext uri="{FF2B5EF4-FFF2-40B4-BE49-F238E27FC236}">
                <a16:creationId xmlns:a16="http://schemas.microsoft.com/office/drawing/2014/main" id="{5970F367-5902-5131-4836-65EBD7C3115E}"/>
              </a:ext>
            </a:extLst>
          </p:cNvPr>
          <p:cNvCxnSpPr/>
          <p:nvPr userDrawn="1"/>
        </p:nvCxnSpPr>
        <p:spPr>
          <a:xfrm>
            <a:off x="247421" y="1540164"/>
            <a:ext cx="17762265"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40FC74DC-3EE6-D8A1-0954-25D017E34866}"/>
              </a:ext>
            </a:extLst>
          </p:cNvPr>
          <p:cNvSpPr>
            <a:spLocks noGrp="1"/>
          </p:cNvSpPr>
          <p:nvPr>
            <p:ph type="title"/>
          </p:nvPr>
        </p:nvSpPr>
        <p:spPr>
          <a:xfrm>
            <a:off x="590462" y="453931"/>
            <a:ext cx="15773400" cy="775433"/>
          </a:xfrm>
          <a:prstGeom prst="rect">
            <a:avLst/>
          </a:prstGeom>
        </p:spPr>
        <p:txBody>
          <a:bodyPr>
            <a:noAutofit/>
          </a:bodyPr>
          <a:lstStyle>
            <a:lvl1pPr>
              <a:defRPr sz="5400" b="1" i="0">
                <a:solidFill>
                  <a:srgbClr val="3C3C3C"/>
                </a:solidFill>
                <a:latin typeface="PT Sans" panose="020B0503020203020204" pitchFamily="34" charset="77"/>
              </a:defRPr>
            </a:lvl1pPr>
          </a:lstStyle>
          <a:p>
            <a:r>
              <a:rPr lang="en-US"/>
              <a:t>Click to edit Master title style</a:t>
            </a:r>
          </a:p>
        </p:txBody>
      </p:sp>
    </p:spTree>
    <p:extLst>
      <p:ext uri="{BB962C8B-B14F-4D97-AF65-F5344CB8AC3E}">
        <p14:creationId xmlns:p14="http://schemas.microsoft.com/office/powerpoint/2010/main" val="11871736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cture 30% ">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44DE010B-A537-4EC1-9FD8-486C07244CC3}"/>
              </a:ext>
            </a:extLst>
          </p:cNvPr>
          <p:cNvSpPr>
            <a:spLocks noGrp="1"/>
          </p:cNvSpPr>
          <p:nvPr>
            <p:ph idx="1"/>
          </p:nvPr>
        </p:nvSpPr>
        <p:spPr>
          <a:xfrm>
            <a:off x="6296891" y="1683544"/>
            <a:ext cx="10175625" cy="78330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3" name="Picture 2">
            <a:extLst>
              <a:ext uri="{FF2B5EF4-FFF2-40B4-BE49-F238E27FC236}">
                <a16:creationId xmlns:a16="http://schemas.microsoft.com/office/drawing/2014/main" id="{F1BF0171-5294-9438-1439-7926E733B657}"/>
              </a:ext>
            </a:extLst>
          </p:cNvPr>
          <p:cNvPicPr>
            <a:picLocks noChangeAspect="1"/>
          </p:cNvPicPr>
          <p:nvPr userDrawn="1"/>
        </p:nvPicPr>
        <p:blipFill>
          <a:blip r:embed="rId2"/>
          <a:stretch>
            <a:fillRect/>
          </a:stretch>
        </p:blipFill>
        <p:spPr>
          <a:xfrm>
            <a:off x="2050" y="1"/>
            <a:ext cx="5830715" cy="9921956"/>
          </a:xfrm>
          <a:prstGeom prst="rect">
            <a:avLst/>
          </a:prstGeom>
        </p:spPr>
      </p:pic>
    </p:spTree>
    <p:extLst>
      <p:ext uri="{BB962C8B-B14F-4D97-AF65-F5344CB8AC3E}">
        <p14:creationId xmlns:p14="http://schemas.microsoft.com/office/powerpoint/2010/main" val="10357605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icture 50%">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44DE010B-A537-4EC1-9FD8-486C07244CC3}"/>
              </a:ext>
            </a:extLst>
          </p:cNvPr>
          <p:cNvSpPr>
            <a:spLocks noGrp="1"/>
          </p:cNvSpPr>
          <p:nvPr>
            <p:ph idx="1"/>
          </p:nvPr>
        </p:nvSpPr>
        <p:spPr>
          <a:xfrm>
            <a:off x="9647959" y="1683544"/>
            <a:ext cx="7637318" cy="78330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3" name="Picture 2">
            <a:extLst>
              <a:ext uri="{FF2B5EF4-FFF2-40B4-BE49-F238E27FC236}">
                <a16:creationId xmlns:a16="http://schemas.microsoft.com/office/drawing/2014/main" id="{0A6023C0-0CE1-A440-CB74-1E0243747FF7}"/>
              </a:ext>
            </a:extLst>
          </p:cNvPr>
          <p:cNvPicPr>
            <a:picLocks noChangeAspect="1"/>
          </p:cNvPicPr>
          <p:nvPr userDrawn="1"/>
        </p:nvPicPr>
        <p:blipFill>
          <a:blip r:embed="rId2"/>
          <a:stretch>
            <a:fillRect/>
          </a:stretch>
        </p:blipFill>
        <p:spPr>
          <a:xfrm>
            <a:off x="0" y="-13854"/>
            <a:ext cx="9170646" cy="9933710"/>
          </a:xfrm>
          <a:prstGeom prst="rect">
            <a:avLst/>
          </a:prstGeom>
        </p:spPr>
      </p:pic>
    </p:spTree>
    <p:extLst>
      <p:ext uri="{BB962C8B-B14F-4D97-AF65-F5344CB8AC3E}">
        <p14:creationId xmlns:p14="http://schemas.microsoft.com/office/powerpoint/2010/main" val="28880367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estion mark slide">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D94F158B-D8D2-9F28-2578-30666B823B2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33633"/>
          <a:stretch/>
        </p:blipFill>
        <p:spPr>
          <a:xfrm>
            <a:off x="0" y="501217"/>
            <a:ext cx="5983215" cy="9015413"/>
          </a:xfrm>
          <a:prstGeom prst="rect">
            <a:avLst/>
          </a:prstGeom>
        </p:spPr>
      </p:pic>
      <p:sp>
        <p:nvSpPr>
          <p:cNvPr id="7" name="Text Placeholder 2">
            <a:extLst>
              <a:ext uri="{FF2B5EF4-FFF2-40B4-BE49-F238E27FC236}">
                <a16:creationId xmlns:a16="http://schemas.microsoft.com/office/drawing/2014/main" id="{44DE010B-A537-4EC1-9FD8-486C07244CC3}"/>
              </a:ext>
            </a:extLst>
          </p:cNvPr>
          <p:cNvSpPr>
            <a:spLocks noGrp="1"/>
          </p:cNvSpPr>
          <p:nvPr>
            <p:ph idx="1"/>
          </p:nvPr>
        </p:nvSpPr>
        <p:spPr>
          <a:xfrm>
            <a:off x="9144002" y="1683544"/>
            <a:ext cx="8499762" cy="78330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880406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ackground 1 + title">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7272B63-3E79-20AB-2B2F-829B2DE3A004}"/>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9591" t="23313"/>
          <a:stretch/>
        </p:blipFill>
        <p:spPr>
          <a:xfrm>
            <a:off x="2" y="1540164"/>
            <a:ext cx="2954847" cy="3223157"/>
          </a:xfrm>
          <a:prstGeom prst="rect">
            <a:avLst/>
          </a:prstGeom>
        </p:spPr>
      </p:pic>
      <p:pic>
        <p:nvPicPr>
          <p:cNvPr id="12" name="Graphic 11">
            <a:extLst>
              <a:ext uri="{FF2B5EF4-FFF2-40B4-BE49-F238E27FC236}">
                <a16:creationId xmlns:a16="http://schemas.microsoft.com/office/drawing/2014/main" id="{04B70125-D958-63F7-18DB-D548BD282EDF}"/>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12758" b="21918"/>
          <a:stretch/>
        </p:blipFill>
        <p:spPr>
          <a:xfrm>
            <a:off x="16339148" y="8166017"/>
            <a:ext cx="1948853" cy="1744230"/>
          </a:xfrm>
          <a:prstGeom prst="rect">
            <a:avLst/>
          </a:prstGeom>
        </p:spPr>
      </p:pic>
      <p:pic>
        <p:nvPicPr>
          <p:cNvPr id="16" name="Graphic 15">
            <a:extLst>
              <a:ext uri="{FF2B5EF4-FFF2-40B4-BE49-F238E27FC236}">
                <a16:creationId xmlns:a16="http://schemas.microsoft.com/office/drawing/2014/main" id="{D603222F-2764-B696-AEE1-630A4AEE0313}"/>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r="28180"/>
          <a:stretch/>
        </p:blipFill>
        <p:spPr>
          <a:xfrm>
            <a:off x="17502668" y="6786485"/>
            <a:ext cx="798650" cy="1112004"/>
          </a:xfrm>
          <a:prstGeom prst="rect">
            <a:avLst/>
          </a:prstGeom>
        </p:spPr>
      </p:pic>
      <p:cxnSp>
        <p:nvCxnSpPr>
          <p:cNvPr id="17" name="Straight Connector 16">
            <a:extLst>
              <a:ext uri="{FF2B5EF4-FFF2-40B4-BE49-F238E27FC236}">
                <a16:creationId xmlns:a16="http://schemas.microsoft.com/office/drawing/2014/main" id="{0BE41AE2-25BA-D8F2-01EF-FE1D282CE41D}"/>
              </a:ext>
            </a:extLst>
          </p:cNvPr>
          <p:cNvCxnSpPr/>
          <p:nvPr userDrawn="1"/>
        </p:nvCxnSpPr>
        <p:spPr>
          <a:xfrm>
            <a:off x="247421" y="1540164"/>
            <a:ext cx="17762265"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0ADC0ECC-2262-D5D2-B362-9ED83EFBBE97}"/>
              </a:ext>
            </a:extLst>
          </p:cNvPr>
          <p:cNvSpPr>
            <a:spLocks noGrp="1"/>
          </p:cNvSpPr>
          <p:nvPr>
            <p:ph type="title"/>
          </p:nvPr>
        </p:nvSpPr>
        <p:spPr>
          <a:xfrm>
            <a:off x="590462" y="453931"/>
            <a:ext cx="15773400" cy="775433"/>
          </a:xfrm>
          <a:prstGeom prst="rect">
            <a:avLst/>
          </a:prstGeom>
        </p:spPr>
        <p:txBody>
          <a:bodyPr>
            <a:noAutofit/>
          </a:bodyPr>
          <a:lstStyle>
            <a:lvl1pPr>
              <a:defRPr sz="5400" b="1" i="0">
                <a:solidFill>
                  <a:srgbClr val="3C3C3C"/>
                </a:solidFill>
                <a:latin typeface="PT Sans" panose="020B0503020203020204" pitchFamily="34" charset="77"/>
              </a:defRPr>
            </a:lvl1pPr>
          </a:lstStyle>
          <a:p>
            <a:r>
              <a:rPr lang="en-US"/>
              <a:t>Click to edit Master title style</a:t>
            </a:r>
          </a:p>
        </p:txBody>
      </p:sp>
      <p:sp>
        <p:nvSpPr>
          <p:cNvPr id="2" name="Text Placeholder 2">
            <a:extLst>
              <a:ext uri="{FF2B5EF4-FFF2-40B4-BE49-F238E27FC236}">
                <a16:creationId xmlns:a16="http://schemas.microsoft.com/office/drawing/2014/main" id="{5FD82D14-7C50-BD5B-FD34-55613FF6FB30}"/>
              </a:ext>
            </a:extLst>
          </p:cNvPr>
          <p:cNvSpPr>
            <a:spLocks noGrp="1"/>
          </p:cNvSpPr>
          <p:nvPr>
            <p:ph idx="1"/>
          </p:nvPr>
        </p:nvSpPr>
        <p:spPr>
          <a:xfrm>
            <a:off x="1145357" y="1850968"/>
            <a:ext cx="15327161" cy="76656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327129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ackground 2 + titl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2B7ED392-388F-6DA6-DBA0-ED0F1C42C66F}"/>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34301" b="2290"/>
          <a:stretch/>
        </p:blipFill>
        <p:spPr>
          <a:xfrm>
            <a:off x="11644425" y="1975657"/>
            <a:ext cx="6643575" cy="7942544"/>
          </a:xfrm>
          <a:prstGeom prst="rect">
            <a:avLst/>
          </a:prstGeom>
        </p:spPr>
      </p:pic>
      <p:cxnSp>
        <p:nvCxnSpPr>
          <p:cNvPr id="6" name="Straight Connector 5">
            <a:extLst>
              <a:ext uri="{FF2B5EF4-FFF2-40B4-BE49-F238E27FC236}">
                <a16:creationId xmlns:a16="http://schemas.microsoft.com/office/drawing/2014/main" id="{AFC5D151-BA45-B754-FF3A-1E87CF773B0D}"/>
              </a:ext>
            </a:extLst>
          </p:cNvPr>
          <p:cNvCxnSpPr/>
          <p:nvPr userDrawn="1"/>
        </p:nvCxnSpPr>
        <p:spPr>
          <a:xfrm>
            <a:off x="247421" y="1540164"/>
            <a:ext cx="17762265"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8" name="Title 1">
            <a:extLst>
              <a:ext uri="{FF2B5EF4-FFF2-40B4-BE49-F238E27FC236}">
                <a16:creationId xmlns:a16="http://schemas.microsoft.com/office/drawing/2014/main" id="{DD2DF79B-5C7A-44C0-1952-227049046306}"/>
              </a:ext>
            </a:extLst>
          </p:cNvPr>
          <p:cNvSpPr>
            <a:spLocks noGrp="1"/>
          </p:cNvSpPr>
          <p:nvPr>
            <p:ph type="title"/>
          </p:nvPr>
        </p:nvSpPr>
        <p:spPr>
          <a:xfrm>
            <a:off x="590462" y="453931"/>
            <a:ext cx="15773400" cy="775433"/>
          </a:xfrm>
          <a:prstGeom prst="rect">
            <a:avLst/>
          </a:prstGeom>
        </p:spPr>
        <p:txBody>
          <a:bodyPr>
            <a:noAutofit/>
          </a:bodyPr>
          <a:lstStyle>
            <a:lvl1pPr>
              <a:defRPr sz="5400" b="1" i="0">
                <a:solidFill>
                  <a:srgbClr val="3C3C3C"/>
                </a:solidFill>
                <a:latin typeface="PT Sans" panose="020B0503020203020204" pitchFamily="34" charset="77"/>
              </a:defRPr>
            </a:lvl1pPr>
          </a:lstStyle>
          <a:p>
            <a:r>
              <a:rPr lang="en-US"/>
              <a:t>Click to edit Master title style</a:t>
            </a:r>
          </a:p>
        </p:txBody>
      </p:sp>
      <p:sp>
        <p:nvSpPr>
          <p:cNvPr id="3" name="Text Placeholder 2">
            <a:extLst>
              <a:ext uri="{FF2B5EF4-FFF2-40B4-BE49-F238E27FC236}">
                <a16:creationId xmlns:a16="http://schemas.microsoft.com/office/drawing/2014/main" id="{1209255A-749E-A973-16B2-BD2828CEFE3D}"/>
              </a:ext>
            </a:extLst>
          </p:cNvPr>
          <p:cNvSpPr>
            <a:spLocks noGrp="1"/>
          </p:cNvSpPr>
          <p:nvPr>
            <p:ph idx="1"/>
          </p:nvPr>
        </p:nvSpPr>
        <p:spPr>
          <a:xfrm>
            <a:off x="1145357" y="1850968"/>
            <a:ext cx="15327161" cy="76656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889012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ackground 3 + titl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A8AE60D-DCFD-366E-862A-8CD8A00E18C5}"/>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39126" b="25252"/>
          <a:stretch/>
        </p:blipFill>
        <p:spPr>
          <a:xfrm>
            <a:off x="15056427" y="5943844"/>
            <a:ext cx="3231573" cy="3968054"/>
          </a:xfrm>
          <a:prstGeom prst="rect">
            <a:avLst/>
          </a:prstGeom>
        </p:spPr>
      </p:pic>
      <p:cxnSp>
        <p:nvCxnSpPr>
          <p:cNvPr id="3" name="Straight Connector 2">
            <a:extLst>
              <a:ext uri="{FF2B5EF4-FFF2-40B4-BE49-F238E27FC236}">
                <a16:creationId xmlns:a16="http://schemas.microsoft.com/office/drawing/2014/main" id="{22868F50-A308-7C5D-3845-F3A30FB67F3E}"/>
              </a:ext>
            </a:extLst>
          </p:cNvPr>
          <p:cNvCxnSpPr/>
          <p:nvPr userDrawn="1"/>
        </p:nvCxnSpPr>
        <p:spPr>
          <a:xfrm>
            <a:off x="247421" y="1540164"/>
            <a:ext cx="17762265"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60CB1651-F03C-580F-957E-3CD592D392AD}"/>
              </a:ext>
            </a:extLst>
          </p:cNvPr>
          <p:cNvSpPr>
            <a:spLocks noGrp="1"/>
          </p:cNvSpPr>
          <p:nvPr>
            <p:ph type="title"/>
          </p:nvPr>
        </p:nvSpPr>
        <p:spPr>
          <a:xfrm>
            <a:off x="590462" y="453931"/>
            <a:ext cx="15773400" cy="775433"/>
          </a:xfrm>
          <a:prstGeom prst="rect">
            <a:avLst/>
          </a:prstGeom>
        </p:spPr>
        <p:txBody>
          <a:bodyPr>
            <a:noAutofit/>
          </a:bodyPr>
          <a:lstStyle>
            <a:lvl1pPr>
              <a:defRPr sz="5400" b="1" i="0">
                <a:solidFill>
                  <a:srgbClr val="3C3C3C"/>
                </a:solidFill>
                <a:latin typeface="PT Sans" panose="020B0503020203020204" pitchFamily="34" charset="77"/>
              </a:defRPr>
            </a:lvl1pPr>
          </a:lstStyle>
          <a:p>
            <a:r>
              <a:rPr lang="en-US"/>
              <a:t>Click to edit Master title style</a:t>
            </a:r>
          </a:p>
        </p:txBody>
      </p:sp>
      <p:sp>
        <p:nvSpPr>
          <p:cNvPr id="6" name="Text Placeholder 2">
            <a:extLst>
              <a:ext uri="{FF2B5EF4-FFF2-40B4-BE49-F238E27FC236}">
                <a16:creationId xmlns:a16="http://schemas.microsoft.com/office/drawing/2014/main" id="{9DA2C039-D1B2-C066-7E49-B5E2670D8161}"/>
              </a:ext>
            </a:extLst>
          </p:cNvPr>
          <p:cNvSpPr>
            <a:spLocks noGrp="1"/>
          </p:cNvSpPr>
          <p:nvPr>
            <p:ph idx="1"/>
          </p:nvPr>
        </p:nvSpPr>
        <p:spPr>
          <a:xfrm>
            <a:off x="1145357" y="1850968"/>
            <a:ext cx="15327161" cy="76656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430211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ackground 4 + title">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2868F50-A308-7C5D-3845-F3A30FB67F3E}"/>
              </a:ext>
            </a:extLst>
          </p:cNvPr>
          <p:cNvCxnSpPr/>
          <p:nvPr userDrawn="1"/>
        </p:nvCxnSpPr>
        <p:spPr>
          <a:xfrm>
            <a:off x="247421" y="1540164"/>
            <a:ext cx="17762265"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60CB1651-F03C-580F-957E-3CD592D392AD}"/>
              </a:ext>
            </a:extLst>
          </p:cNvPr>
          <p:cNvSpPr>
            <a:spLocks noGrp="1"/>
          </p:cNvSpPr>
          <p:nvPr>
            <p:ph type="title"/>
          </p:nvPr>
        </p:nvSpPr>
        <p:spPr>
          <a:xfrm>
            <a:off x="590462" y="453931"/>
            <a:ext cx="15773400" cy="775433"/>
          </a:xfrm>
          <a:prstGeom prst="rect">
            <a:avLst/>
          </a:prstGeom>
        </p:spPr>
        <p:txBody>
          <a:bodyPr>
            <a:noAutofit/>
          </a:bodyPr>
          <a:lstStyle>
            <a:lvl1pPr>
              <a:defRPr sz="5400" b="1" i="0">
                <a:solidFill>
                  <a:srgbClr val="3C3C3C"/>
                </a:solidFill>
                <a:latin typeface="PT Sans" panose="020B0503020203020204" pitchFamily="34" charset="77"/>
              </a:defRPr>
            </a:lvl1pPr>
          </a:lstStyle>
          <a:p>
            <a:r>
              <a:rPr lang="en-US"/>
              <a:t>Click to edit Master title style</a:t>
            </a:r>
          </a:p>
        </p:txBody>
      </p:sp>
      <p:pic>
        <p:nvPicPr>
          <p:cNvPr id="6" name="Graphic 5">
            <a:extLst>
              <a:ext uri="{FF2B5EF4-FFF2-40B4-BE49-F238E27FC236}">
                <a16:creationId xmlns:a16="http://schemas.microsoft.com/office/drawing/2014/main" id="{3FCC1109-7EE2-B435-1B54-4D5C5D4E6C0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8543" b="27301"/>
          <a:stretch/>
        </p:blipFill>
        <p:spPr>
          <a:xfrm>
            <a:off x="1" y="5877385"/>
            <a:ext cx="3967292" cy="4036211"/>
          </a:xfrm>
          <a:prstGeom prst="rect">
            <a:avLst/>
          </a:prstGeom>
        </p:spPr>
      </p:pic>
      <p:pic>
        <p:nvPicPr>
          <p:cNvPr id="7" name="Graphic 6">
            <a:extLst>
              <a:ext uri="{FF2B5EF4-FFF2-40B4-BE49-F238E27FC236}">
                <a16:creationId xmlns:a16="http://schemas.microsoft.com/office/drawing/2014/main" id="{CD411919-2A15-D33F-7357-ED0D448529E4}"/>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3957" r="16051"/>
          <a:stretch/>
        </p:blipFill>
        <p:spPr>
          <a:xfrm>
            <a:off x="15609885" y="1540164"/>
            <a:ext cx="2678115" cy="2744916"/>
          </a:xfrm>
          <a:prstGeom prst="rect">
            <a:avLst/>
          </a:prstGeom>
        </p:spPr>
      </p:pic>
      <p:sp>
        <p:nvSpPr>
          <p:cNvPr id="8" name="Text Placeholder 2">
            <a:extLst>
              <a:ext uri="{FF2B5EF4-FFF2-40B4-BE49-F238E27FC236}">
                <a16:creationId xmlns:a16="http://schemas.microsoft.com/office/drawing/2014/main" id="{FBF45556-F70F-F8FA-63F9-0C0A09ECF430}"/>
              </a:ext>
            </a:extLst>
          </p:cNvPr>
          <p:cNvSpPr>
            <a:spLocks noGrp="1"/>
          </p:cNvSpPr>
          <p:nvPr>
            <p:ph idx="1"/>
          </p:nvPr>
        </p:nvSpPr>
        <p:spPr>
          <a:xfrm>
            <a:off x="1145357" y="1850968"/>
            <a:ext cx="15327161" cy="76656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99389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hapter slide - logo brackground">
    <p:spTree>
      <p:nvGrpSpPr>
        <p:cNvPr id="1" name=""/>
        <p:cNvGrpSpPr/>
        <p:nvPr/>
      </p:nvGrpSpPr>
      <p:grpSpPr>
        <a:xfrm>
          <a:off x="0" y="0"/>
          <a:ext cx="0" cy="0"/>
          <a:chOff x="0" y="0"/>
          <a:chExt cx="0" cy="0"/>
        </a:xfrm>
      </p:grpSpPr>
      <p:sp>
        <p:nvSpPr>
          <p:cNvPr id="2" name="≠">
            <a:extLst>
              <a:ext uri="{FF2B5EF4-FFF2-40B4-BE49-F238E27FC236}">
                <a16:creationId xmlns:a16="http://schemas.microsoft.com/office/drawing/2014/main" id="{B658EFFC-0C2F-9799-BCA4-4CC283AE0AFD}"/>
              </a:ext>
            </a:extLst>
          </p:cNvPr>
          <p:cNvSpPr/>
          <p:nvPr userDrawn="1"/>
        </p:nvSpPr>
        <p:spPr>
          <a:xfrm>
            <a:off x="0" y="0"/>
            <a:ext cx="18288000" cy="9921834"/>
          </a:xfrm>
          <a:prstGeom prst="rect">
            <a:avLst/>
          </a:prstGeom>
          <a:solidFill>
            <a:srgbClr val="E4EBF1"/>
          </a:solidFill>
          <a:ln w="12700">
            <a:miter lim="400000"/>
          </a:ln>
          <a:extLst>
            <a:ext uri="{C572A759-6A51-4108-AA02-DFA0A04FC94B}">
              <ma14:wrappingTextBoxFlag xmlns:ma14="http://schemas.microsoft.com/office/mac/drawingml/2011/main" xmlns="" val="1"/>
            </a:ext>
          </a:extLst>
        </p:spPr>
        <p:txBody>
          <a:bodyPr lIns="68579" rIns="68579" anchor="ctr"/>
          <a:lstStyle>
            <a:lvl1pPr>
              <a:defRPr sz="2000"/>
            </a:lvl1pPr>
          </a:lstStyle>
          <a:p>
            <a:endParaRPr sz="3000"/>
          </a:p>
        </p:txBody>
      </p:sp>
      <p:pic>
        <p:nvPicPr>
          <p:cNvPr id="9" name="Graphic 8">
            <a:extLst>
              <a:ext uri="{FF2B5EF4-FFF2-40B4-BE49-F238E27FC236}">
                <a16:creationId xmlns:a16="http://schemas.microsoft.com/office/drawing/2014/main" id="{D0B0DA17-C020-513C-8A04-C954E38D1AE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34301" b="2290"/>
          <a:stretch/>
        </p:blipFill>
        <p:spPr>
          <a:xfrm>
            <a:off x="11644425" y="1979291"/>
            <a:ext cx="6643575" cy="7942544"/>
          </a:xfrm>
          <a:prstGeom prst="rect">
            <a:avLst/>
          </a:prstGeom>
        </p:spPr>
      </p:pic>
      <p:sp>
        <p:nvSpPr>
          <p:cNvPr id="10" name="Title 1">
            <a:extLst>
              <a:ext uri="{FF2B5EF4-FFF2-40B4-BE49-F238E27FC236}">
                <a16:creationId xmlns:a16="http://schemas.microsoft.com/office/drawing/2014/main" id="{CC3728DE-41FD-89A0-2692-ED5E6D0DA6C8}"/>
              </a:ext>
            </a:extLst>
          </p:cNvPr>
          <p:cNvSpPr>
            <a:spLocks noGrp="1"/>
          </p:cNvSpPr>
          <p:nvPr>
            <p:ph type="ctrTitle"/>
          </p:nvPr>
        </p:nvSpPr>
        <p:spPr>
          <a:xfrm>
            <a:off x="2286000" y="1683545"/>
            <a:ext cx="13716000" cy="3581400"/>
          </a:xfrm>
          <a:prstGeom prst="rect">
            <a:avLst/>
          </a:prstGeom>
        </p:spPr>
        <p:txBody>
          <a:bodyPr anchor="b"/>
          <a:lstStyle>
            <a:lvl1pPr algn="ctr">
              <a:defRPr sz="9000" b="1">
                <a:solidFill>
                  <a:srgbClr val="3C3C3C"/>
                </a:solidFill>
                <a:latin typeface="PT Sans" panose="020B0503020203020204" pitchFamily="34" charset="0"/>
                <a:ea typeface="PT Sans" panose="020B0503020203020204" pitchFamily="34" charset="0"/>
              </a:defRPr>
            </a:lvl1pPr>
          </a:lstStyle>
          <a:p>
            <a:r>
              <a:rPr lang="en-US"/>
              <a:t>Click to edit Master title style</a:t>
            </a:r>
            <a:endParaRPr lang="en-NL"/>
          </a:p>
        </p:txBody>
      </p:sp>
      <p:sp>
        <p:nvSpPr>
          <p:cNvPr id="11" name="Subtitle 2">
            <a:extLst>
              <a:ext uri="{FF2B5EF4-FFF2-40B4-BE49-F238E27FC236}">
                <a16:creationId xmlns:a16="http://schemas.microsoft.com/office/drawing/2014/main" id="{1FBCC94E-DE19-4134-8571-8B9EB337D498}"/>
              </a:ext>
            </a:extLst>
          </p:cNvPr>
          <p:cNvSpPr>
            <a:spLocks noGrp="1"/>
          </p:cNvSpPr>
          <p:nvPr>
            <p:ph type="subTitle" idx="1"/>
          </p:nvPr>
        </p:nvSpPr>
        <p:spPr>
          <a:xfrm>
            <a:off x="2286000" y="5403057"/>
            <a:ext cx="13716000" cy="2483643"/>
          </a:xfrm>
          <a:prstGeom prst="rect">
            <a:avLst/>
          </a:prstGeom>
        </p:spPr>
        <p:txBody>
          <a:bodyPr/>
          <a:lstStyle>
            <a:lvl1pPr marL="0" indent="0" algn="ctr">
              <a:buNone/>
              <a:defRPr sz="3600">
                <a:solidFill>
                  <a:srgbClr val="3C3C3C"/>
                </a:solidFill>
                <a:latin typeface="Lato" panose="020F0502020204030203" pitchFamily="34" charset="0"/>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NL"/>
          </a:p>
        </p:txBody>
      </p:sp>
      <p:pic>
        <p:nvPicPr>
          <p:cNvPr id="3" name="Graphic 2">
            <a:extLst>
              <a:ext uri="{FF2B5EF4-FFF2-40B4-BE49-F238E27FC236}">
                <a16:creationId xmlns:a16="http://schemas.microsoft.com/office/drawing/2014/main" id="{4C1C4C5D-F15E-D423-A299-DF4DD19FEA8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3912340" y="564047"/>
            <a:ext cx="3710210" cy="539201"/>
          </a:xfrm>
          <a:prstGeom prst="rect">
            <a:avLst/>
          </a:prstGeom>
        </p:spPr>
      </p:pic>
    </p:spTree>
    <p:extLst>
      <p:ext uri="{BB962C8B-B14F-4D97-AF65-F5344CB8AC3E}">
        <p14:creationId xmlns:p14="http://schemas.microsoft.com/office/powerpoint/2010/main" val="261543663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hapter slide - Icons brackground">
    <p:spTree>
      <p:nvGrpSpPr>
        <p:cNvPr id="1" name=""/>
        <p:cNvGrpSpPr/>
        <p:nvPr/>
      </p:nvGrpSpPr>
      <p:grpSpPr>
        <a:xfrm>
          <a:off x="0" y="0"/>
          <a:ext cx="0" cy="0"/>
          <a:chOff x="0" y="0"/>
          <a:chExt cx="0" cy="0"/>
        </a:xfrm>
      </p:grpSpPr>
      <p:sp>
        <p:nvSpPr>
          <p:cNvPr id="2" name="≠">
            <a:extLst>
              <a:ext uri="{FF2B5EF4-FFF2-40B4-BE49-F238E27FC236}">
                <a16:creationId xmlns:a16="http://schemas.microsoft.com/office/drawing/2014/main" id="{B658EFFC-0C2F-9799-BCA4-4CC283AE0AFD}"/>
              </a:ext>
            </a:extLst>
          </p:cNvPr>
          <p:cNvSpPr/>
          <p:nvPr userDrawn="1"/>
        </p:nvSpPr>
        <p:spPr>
          <a:xfrm>
            <a:off x="0" y="0"/>
            <a:ext cx="18288000" cy="9921834"/>
          </a:xfrm>
          <a:prstGeom prst="rect">
            <a:avLst/>
          </a:prstGeom>
          <a:solidFill>
            <a:srgbClr val="E4EBF1"/>
          </a:solidFill>
          <a:ln w="12700">
            <a:miter lim="400000"/>
          </a:ln>
          <a:extLst>
            <a:ext uri="{C572A759-6A51-4108-AA02-DFA0A04FC94B}">
              <ma14:wrappingTextBoxFlag xmlns:ma14="http://schemas.microsoft.com/office/mac/drawingml/2011/main" xmlns="" val="1"/>
            </a:ext>
          </a:extLst>
        </p:spPr>
        <p:txBody>
          <a:bodyPr lIns="68579" rIns="68579" anchor="ctr"/>
          <a:lstStyle>
            <a:lvl1pPr>
              <a:defRPr sz="2000"/>
            </a:lvl1pPr>
          </a:lstStyle>
          <a:p>
            <a:endParaRPr sz="3000"/>
          </a:p>
        </p:txBody>
      </p:sp>
      <p:sp>
        <p:nvSpPr>
          <p:cNvPr id="10" name="Title 1">
            <a:extLst>
              <a:ext uri="{FF2B5EF4-FFF2-40B4-BE49-F238E27FC236}">
                <a16:creationId xmlns:a16="http://schemas.microsoft.com/office/drawing/2014/main" id="{CC3728DE-41FD-89A0-2692-ED5E6D0DA6C8}"/>
              </a:ext>
            </a:extLst>
          </p:cNvPr>
          <p:cNvSpPr>
            <a:spLocks noGrp="1"/>
          </p:cNvSpPr>
          <p:nvPr>
            <p:ph type="ctrTitle"/>
          </p:nvPr>
        </p:nvSpPr>
        <p:spPr>
          <a:xfrm>
            <a:off x="2286000" y="1683545"/>
            <a:ext cx="13716000" cy="3581400"/>
          </a:xfrm>
          <a:prstGeom prst="rect">
            <a:avLst/>
          </a:prstGeom>
        </p:spPr>
        <p:txBody>
          <a:bodyPr anchor="b"/>
          <a:lstStyle>
            <a:lvl1pPr algn="ctr">
              <a:defRPr sz="9000" b="1">
                <a:solidFill>
                  <a:srgbClr val="3C3C3C"/>
                </a:solidFill>
                <a:latin typeface="PT Sans" panose="020B0503020203020204" pitchFamily="34" charset="0"/>
                <a:ea typeface="PT Sans" panose="020B0503020203020204" pitchFamily="34" charset="0"/>
              </a:defRPr>
            </a:lvl1pPr>
          </a:lstStyle>
          <a:p>
            <a:r>
              <a:rPr lang="en-US"/>
              <a:t>Click to edit Master title style</a:t>
            </a:r>
            <a:endParaRPr lang="en-NL"/>
          </a:p>
        </p:txBody>
      </p:sp>
      <p:pic>
        <p:nvPicPr>
          <p:cNvPr id="3" name="Graphic 2">
            <a:extLst>
              <a:ext uri="{FF2B5EF4-FFF2-40B4-BE49-F238E27FC236}">
                <a16:creationId xmlns:a16="http://schemas.microsoft.com/office/drawing/2014/main" id="{3521D0BA-5D4C-FC42-804F-7BA9DB2DAF80}"/>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9591" t="23313"/>
          <a:stretch/>
        </p:blipFill>
        <p:spPr>
          <a:xfrm>
            <a:off x="2" y="1"/>
            <a:ext cx="2954847" cy="3223157"/>
          </a:xfrm>
          <a:prstGeom prst="rect">
            <a:avLst/>
          </a:prstGeom>
        </p:spPr>
      </p:pic>
      <p:pic>
        <p:nvPicPr>
          <p:cNvPr id="4" name="Graphic 3">
            <a:extLst>
              <a:ext uri="{FF2B5EF4-FFF2-40B4-BE49-F238E27FC236}">
                <a16:creationId xmlns:a16="http://schemas.microsoft.com/office/drawing/2014/main" id="{B4DA82D2-9787-D2F5-0CEB-B6A16C67913B}"/>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18243" b="10595"/>
          <a:stretch/>
        </p:blipFill>
        <p:spPr>
          <a:xfrm>
            <a:off x="12773888" y="1557193"/>
            <a:ext cx="5514111" cy="8344523"/>
          </a:xfrm>
          <a:prstGeom prst="rect">
            <a:avLst/>
          </a:prstGeom>
        </p:spPr>
      </p:pic>
      <p:sp>
        <p:nvSpPr>
          <p:cNvPr id="11" name="Subtitle 2">
            <a:extLst>
              <a:ext uri="{FF2B5EF4-FFF2-40B4-BE49-F238E27FC236}">
                <a16:creationId xmlns:a16="http://schemas.microsoft.com/office/drawing/2014/main" id="{1FBCC94E-DE19-4134-8571-8B9EB337D498}"/>
              </a:ext>
            </a:extLst>
          </p:cNvPr>
          <p:cNvSpPr>
            <a:spLocks noGrp="1"/>
          </p:cNvSpPr>
          <p:nvPr>
            <p:ph type="subTitle" idx="1"/>
          </p:nvPr>
        </p:nvSpPr>
        <p:spPr>
          <a:xfrm>
            <a:off x="2286000" y="5403057"/>
            <a:ext cx="13716000" cy="2483643"/>
          </a:xfrm>
          <a:prstGeom prst="rect">
            <a:avLst/>
          </a:prstGeom>
        </p:spPr>
        <p:txBody>
          <a:bodyPr/>
          <a:lstStyle>
            <a:lvl1pPr marL="0" indent="0" algn="ctr">
              <a:buNone/>
              <a:defRPr sz="3600">
                <a:solidFill>
                  <a:srgbClr val="3C3C3C"/>
                </a:solidFill>
                <a:latin typeface="Lato" panose="020F0502020204030203" pitchFamily="34" charset="0"/>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NL"/>
          </a:p>
        </p:txBody>
      </p:sp>
      <p:pic>
        <p:nvPicPr>
          <p:cNvPr id="5" name="Graphic 4">
            <a:extLst>
              <a:ext uri="{FF2B5EF4-FFF2-40B4-BE49-F238E27FC236}">
                <a16:creationId xmlns:a16="http://schemas.microsoft.com/office/drawing/2014/main" id="{79AA3134-291C-89A4-3334-9B8AD1EA387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3912340" y="564047"/>
            <a:ext cx="3710210" cy="539201"/>
          </a:xfrm>
          <a:prstGeom prst="rect">
            <a:avLst/>
          </a:prstGeom>
        </p:spPr>
      </p:pic>
    </p:spTree>
    <p:extLst>
      <p:ext uri="{BB962C8B-B14F-4D97-AF65-F5344CB8AC3E}">
        <p14:creationId xmlns:p14="http://schemas.microsoft.com/office/powerpoint/2010/main" val="231288446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Attention slide - logo backgroun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A249E41-F93D-3686-339D-948F5EE63377}"/>
              </a:ext>
            </a:extLst>
          </p:cNvPr>
          <p:cNvSpPr/>
          <p:nvPr userDrawn="1"/>
        </p:nvSpPr>
        <p:spPr>
          <a:xfrm>
            <a:off x="0" y="0"/>
            <a:ext cx="18288000" cy="9921834"/>
          </a:xfrm>
          <a:prstGeom prst="rect">
            <a:avLst/>
          </a:prstGeom>
          <a:solidFill>
            <a:srgbClr val="FF4B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2700"/>
          </a:p>
        </p:txBody>
      </p:sp>
      <p:pic>
        <p:nvPicPr>
          <p:cNvPr id="8" name="Graphic 7">
            <a:extLst>
              <a:ext uri="{FF2B5EF4-FFF2-40B4-BE49-F238E27FC236}">
                <a16:creationId xmlns:a16="http://schemas.microsoft.com/office/drawing/2014/main" id="{8B2B78D8-791A-F517-CBF0-F864C13A91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3912340" y="564047"/>
            <a:ext cx="3710210" cy="539201"/>
          </a:xfrm>
          <a:prstGeom prst="rect">
            <a:avLst/>
          </a:prstGeom>
        </p:spPr>
      </p:pic>
      <p:pic>
        <p:nvPicPr>
          <p:cNvPr id="9" name="Graphic 8">
            <a:extLst>
              <a:ext uri="{FF2B5EF4-FFF2-40B4-BE49-F238E27FC236}">
                <a16:creationId xmlns:a16="http://schemas.microsoft.com/office/drawing/2014/main" id="{D0B0DA17-C020-513C-8A04-C954E38D1AE1}"/>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301" b="2290"/>
          <a:stretch/>
        </p:blipFill>
        <p:spPr>
          <a:xfrm>
            <a:off x="11644425" y="1979291"/>
            <a:ext cx="6643575" cy="7942544"/>
          </a:xfrm>
          <a:prstGeom prst="rect">
            <a:avLst/>
          </a:prstGeom>
        </p:spPr>
      </p:pic>
      <p:sp>
        <p:nvSpPr>
          <p:cNvPr id="10" name="Title 1">
            <a:extLst>
              <a:ext uri="{FF2B5EF4-FFF2-40B4-BE49-F238E27FC236}">
                <a16:creationId xmlns:a16="http://schemas.microsoft.com/office/drawing/2014/main" id="{CC3728DE-41FD-89A0-2692-ED5E6D0DA6C8}"/>
              </a:ext>
            </a:extLst>
          </p:cNvPr>
          <p:cNvSpPr>
            <a:spLocks noGrp="1"/>
          </p:cNvSpPr>
          <p:nvPr>
            <p:ph type="ctrTitle"/>
          </p:nvPr>
        </p:nvSpPr>
        <p:spPr>
          <a:xfrm>
            <a:off x="2286000" y="1683545"/>
            <a:ext cx="13716000" cy="3581400"/>
          </a:xfrm>
          <a:prstGeom prst="rect">
            <a:avLst/>
          </a:prstGeom>
        </p:spPr>
        <p:txBody>
          <a:bodyPr anchor="b"/>
          <a:lstStyle>
            <a:lvl1pPr algn="ctr">
              <a:defRPr sz="9000" b="1">
                <a:solidFill>
                  <a:schemeClr val="bg1"/>
                </a:solidFill>
                <a:latin typeface="PT Sans" panose="020B0503020203020204" pitchFamily="34" charset="0"/>
                <a:ea typeface="PT Sans" panose="020B0503020203020204" pitchFamily="34" charset="0"/>
              </a:defRPr>
            </a:lvl1pPr>
          </a:lstStyle>
          <a:p>
            <a:r>
              <a:rPr lang="en-US"/>
              <a:t>Click to edit Master title style</a:t>
            </a:r>
            <a:endParaRPr lang="en-NL"/>
          </a:p>
        </p:txBody>
      </p:sp>
      <p:sp>
        <p:nvSpPr>
          <p:cNvPr id="11" name="Subtitle 2">
            <a:extLst>
              <a:ext uri="{FF2B5EF4-FFF2-40B4-BE49-F238E27FC236}">
                <a16:creationId xmlns:a16="http://schemas.microsoft.com/office/drawing/2014/main" id="{1FBCC94E-DE19-4134-8571-8B9EB337D498}"/>
              </a:ext>
            </a:extLst>
          </p:cNvPr>
          <p:cNvSpPr>
            <a:spLocks noGrp="1"/>
          </p:cNvSpPr>
          <p:nvPr>
            <p:ph type="subTitle" idx="1"/>
          </p:nvPr>
        </p:nvSpPr>
        <p:spPr>
          <a:xfrm>
            <a:off x="2286000" y="5403057"/>
            <a:ext cx="13716000" cy="2483643"/>
          </a:xfrm>
          <a:prstGeom prst="rect">
            <a:avLst/>
          </a:prstGeom>
        </p:spPr>
        <p:txBody>
          <a:bodyPr/>
          <a:lstStyle>
            <a:lvl1pPr marL="0" indent="0" algn="ctr">
              <a:buNone/>
              <a:defRPr sz="3600">
                <a:solidFill>
                  <a:schemeClr val="bg1"/>
                </a:solidFill>
                <a:latin typeface="Lato" panose="020F0502020204030203" pitchFamily="34" charset="0"/>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NL"/>
          </a:p>
        </p:txBody>
      </p:sp>
      <p:sp>
        <p:nvSpPr>
          <p:cNvPr id="3" name="≠">
            <a:extLst>
              <a:ext uri="{FF2B5EF4-FFF2-40B4-BE49-F238E27FC236}">
                <a16:creationId xmlns:a16="http://schemas.microsoft.com/office/drawing/2014/main" id="{FEA493BA-AF93-5DC8-0A89-267441A2C46A}"/>
              </a:ext>
            </a:extLst>
          </p:cNvPr>
          <p:cNvSpPr/>
          <p:nvPr userDrawn="1"/>
        </p:nvSpPr>
        <p:spPr>
          <a:xfrm>
            <a:off x="0" y="9921834"/>
            <a:ext cx="18288000" cy="397890"/>
          </a:xfrm>
          <a:prstGeom prst="rect">
            <a:avLst/>
          </a:prstGeom>
          <a:solidFill>
            <a:srgbClr val="000000"/>
          </a:solidFill>
          <a:ln w="12700">
            <a:miter lim="400000"/>
          </a:ln>
          <a:extLst>
            <a:ext uri="{C572A759-6A51-4108-AA02-DFA0A04FC94B}">
              <ma14:wrappingTextBoxFlag xmlns:ma14="http://schemas.microsoft.com/office/mac/drawingml/2011/main" xmlns="" val="1"/>
            </a:ext>
          </a:extLst>
        </p:spPr>
        <p:txBody>
          <a:bodyPr lIns="68579" rIns="68579" anchor="ctr"/>
          <a:lstStyle>
            <a:lvl1pPr>
              <a:defRPr sz="2000"/>
            </a:lvl1pPr>
          </a:lstStyle>
          <a:p>
            <a:endParaRPr sz="3000"/>
          </a:p>
        </p:txBody>
      </p:sp>
      <p:pic>
        <p:nvPicPr>
          <p:cNvPr id="5" name="Graphic 4">
            <a:extLst>
              <a:ext uri="{FF2B5EF4-FFF2-40B4-BE49-F238E27FC236}">
                <a16:creationId xmlns:a16="http://schemas.microsoft.com/office/drawing/2014/main" id="{10A14E7E-5FF7-7FA5-5979-A94B22E974F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3923496" y="558476"/>
            <a:ext cx="3710210" cy="539201"/>
          </a:xfrm>
          <a:prstGeom prst="rect">
            <a:avLst/>
          </a:prstGeom>
        </p:spPr>
      </p:pic>
    </p:spTree>
    <p:extLst>
      <p:ext uri="{BB962C8B-B14F-4D97-AF65-F5344CB8AC3E}">
        <p14:creationId xmlns:p14="http://schemas.microsoft.com/office/powerpoint/2010/main" val="397682629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Attention slide - icons backgroun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A249E41-F93D-3686-339D-948F5EE63377}"/>
              </a:ext>
            </a:extLst>
          </p:cNvPr>
          <p:cNvSpPr/>
          <p:nvPr userDrawn="1"/>
        </p:nvSpPr>
        <p:spPr>
          <a:xfrm>
            <a:off x="0" y="0"/>
            <a:ext cx="18288000" cy="9921834"/>
          </a:xfrm>
          <a:prstGeom prst="rect">
            <a:avLst/>
          </a:prstGeom>
          <a:solidFill>
            <a:srgbClr val="FF4B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2700"/>
          </a:p>
        </p:txBody>
      </p:sp>
      <p:pic>
        <p:nvPicPr>
          <p:cNvPr id="8" name="Graphic 7">
            <a:extLst>
              <a:ext uri="{FF2B5EF4-FFF2-40B4-BE49-F238E27FC236}">
                <a16:creationId xmlns:a16="http://schemas.microsoft.com/office/drawing/2014/main" id="{8B2B78D8-791A-F517-CBF0-F864C13A91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3912340" y="564047"/>
            <a:ext cx="3710210" cy="539201"/>
          </a:xfrm>
          <a:prstGeom prst="rect">
            <a:avLst/>
          </a:prstGeom>
        </p:spPr>
      </p:pic>
      <p:sp>
        <p:nvSpPr>
          <p:cNvPr id="10" name="Title 1">
            <a:extLst>
              <a:ext uri="{FF2B5EF4-FFF2-40B4-BE49-F238E27FC236}">
                <a16:creationId xmlns:a16="http://schemas.microsoft.com/office/drawing/2014/main" id="{CC3728DE-41FD-89A0-2692-ED5E6D0DA6C8}"/>
              </a:ext>
            </a:extLst>
          </p:cNvPr>
          <p:cNvSpPr>
            <a:spLocks noGrp="1"/>
          </p:cNvSpPr>
          <p:nvPr>
            <p:ph type="ctrTitle"/>
          </p:nvPr>
        </p:nvSpPr>
        <p:spPr>
          <a:xfrm>
            <a:off x="2286000" y="1683545"/>
            <a:ext cx="13716000" cy="3581400"/>
          </a:xfrm>
          <a:prstGeom prst="rect">
            <a:avLst/>
          </a:prstGeom>
        </p:spPr>
        <p:txBody>
          <a:bodyPr anchor="b"/>
          <a:lstStyle>
            <a:lvl1pPr algn="ctr">
              <a:defRPr sz="9000" b="1">
                <a:solidFill>
                  <a:schemeClr val="bg1"/>
                </a:solidFill>
                <a:latin typeface="PT Sans" panose="020B0503020203020204" pitchFamily="34" charset="0"/>
                <a:ea typeface="PT Sans" panose="020B0503020203020204" pitchFamily="34" charset="0"/>
              </a:defRPr>
            </a:lvl1pPr>
          </a:lstStyle>
          <a:p>
            <a:r>
              <a:rPr lang="en-US"/>
              <a:t>Click to edit Master title style</a:t>
            </a:r>
            <a:endParaRPr lang="en-NL"/>
          </a:p>
        </p:txBody>
      </p:sp>
      <p:sp>
        <p:nvSpPr>
          <p:cNvPr id="11" name="Subtitle 2">
            <a:extLst>
              <a:ext uri="{FF2B5EF4-FFF2-40B4-BE49-F238E27FC236}">
                <a16:creationId xmlns:a16="http://schemas.microsoft.com/office/drawing/2014/main" id="{1FBCC94E-DE19-4134-8571-8B9EB337D498}"/>
              </a:ext>
            </a:extLst>
          </p:cNvPr>
          <p:cNvSpPr>
            <a:spLocks noGrp="1"/>
          </p:cNvSpPr>
          <p:nvPr>
            <p:ph type="subTitle" idx="1"/>
          </p:nvPr>
        </p:nvSpPr>
        <p:spPr>
          <a:xfrm>
            <a:off x="2286000" y="5403057"/>
            <a:ext cx="13716000" cy="2483643"/>
          </a:xfrm>
          <a:prstGeom prst="rect">
            <a:avLst/>
          </a:prstGeom>
        </p:spPr>
        <p:txBody>
          <a:bodyPr/>
          <a:lstStyle>
            <a:lvl1pPr marL="0" indent="0" algn="ctr">
              <a:buNone/>
              <a:defRPr sz="3600">
                <a:solidFill>
                  <a:schemeClr val="bg1"/>
                </a:solidFill>
                <a:latin typeface="Lato" panose="020F0502020204030203" pitchFamily="34" charset="0"/>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NL"/>
          </a:p>
        </p:txBody>
      </p:sp>
      <p:sp>
        <p:nvSpPr>
          <p:cNvPr id="3" name="≠">
            <a:extLst>
              <a:ext uri="{FF2B5EF4-FFF2-40B4-BE49-F238E27FC236}">
                <a16:creationId xmlns:a16="http://schemas.microsoft.com/office/drawing/2014/main" id="{FEA493BA-AF93-5DC8-0A89-267441A2C46A}"/>
              </a:ext>
            </a:extLst>
          </p:cNvPr>
          <p:cNvSpPr/>
          <p:nvPr userDrawn="1"/>
        </p:nvSpPr>
        <p:spPr>
          <a:xfrm>
            <a:off x="0" y="9921834"/>
            <a:ext cx="18288000" cy="397890"/>
          </a:xfrm>
          <a:prstGeom prst="rect">
            <a:avLst/>
          </a:prstGeom>
          <a:solidFill>
            <a:srgbClr val="000000"/>
          </a:solidFill>
          <a:ln w="12700">
            <a:miter lim="400000"/>
          </a:ln>
          <a:extLst>
            <a:ext uri="{C572A759-6A51-4108-AA02-DFA0A04FC94B}">
              <ma14:wrappingTextBoxFlag xmlns:ma14="http://schemas.microsoft.com/office/mac/drawingml/2011/main" xmlns="" val="1"/>
            </a:ext>
          </a:extLst>
        </p:spPr>
        <p:txBody>
          <a:bodyPr lIns="68579" rIns="68579" anchor="ctr"/>
          <a:lstStyle>
            <a:lvl1pPr>
              <a:defRPr sz="2000"/>
            </a:lvl1pPr>
          </a:lstStyle>
          <a:p>
            <a:endParaRPr sz="3000"/>
          </a:p>
        </p:txBody>
      </p:sp>
      <p:pic>
        <p:nvPicPr>
          <p:cNvPr id="5" name="Graphic 4">
            <a:extLst>
              <a:ext uri="{FF2B5EF4-FFF2-40B4-BE49-F238E27FC236}">
                <a16:creationId xmlns:a16="http://schemas.microsoft.com/office/drawing/2014/main" id="{10A14E7E-5FF7-7FA5-5979-A94B22E974F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3923496" y="558476"/>
            <a:ext cx="3710210" cy="539201"/>
          </a:xfrm>
          <a:prstGeom prst="rect">
            <a:avLst/>
          </a:prstGeom>
        </p:spPr>
      </p:pic>
      <p:pic>
        <p:nvPicPr>
          <p:cNvPr id="2" name="Graphic 1">
            <a:extLst>
              <a:ext uri="{FF2B5EF4-FFF2-40B4-BE49-F238E27FC236}">
                <a16:creationId xmlns:a16="http://schemas.microsoft.com/office/drawing/2014/main" id="{61AF9840-9405-6C70-F92A-2BE13B0EE0F8}"/>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t="13957" r="16051"/>
          <a:stretch/>
        </p:blipFill>
        <p:spPr>
          <a:xfrm>
            <a:off x="15609885" y="-86804"/>
            <a:ext cx="2678115" cy="2744916"/>
          </a:xfrm>
          <a:prstGeom prst="rect">
            <a:avLst/>
          </a:prstGeom>
        </p:spPr>
      </p:pic>
      <p:pic>
        <p:nvPicPr>
          <p:cNvPr id="4" name="Graphic 3">
            <a:extLst>
              <a:ext uri="{FF2B5EF4-FFF2-40B4-BE49-F238E27FC236}">
                <a16:creationId xmlns:a16="http://schemas.microsoft.com/office/drawing/2014/main" id="{6854AF5E-0AD6-DCE2-4B48-4828FAC97720}"/>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l="28543" b="27301"/>
          <a:stretch/>
        </p:blipFill>
        <p:spPr>
          <a:xfrm>
            <a:off x="1" y="5638801"/>
            <a:ext cx="4201802" cy="4274795"/>
          </a:xfrm>
          <a:prstGeom prst="rect">
            <a:avLst/>
          </a:prstGeom>
        </p:spPr>
      </p:pic>
      <p:pic>
        <p:nvPicPr>
          <p:cNvPr id="7" name="Graphic 6">
            <a:extLst>
              <a:ext uri="{FF2B5EF4-FFF2-40B4-BE49-F238E27FC236}">
                <a16:creationId xmlns:a16="http://schemas.microsoft.com/office/drawing/2014/main" id="{0EB0EBF2-DC99-5749-EA95-8B11A6BAE59C}"/>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r="12758" b="21918"/>
          <a:stretch/>
        </p:blipFill>
        <p:spPr>
          <a:xfrm>
            <a:off x="16002002" y="7864270"/>
            <a:ext cx="2286000" cy="2045978"/>
          </a:xfrm>
          <a:prstGeom prst="rect">
            <a:avLst/>
          </a:prstGeom>
        </p:spPr>
      </p:pic>
      <p:pic>
        <p:nvPicPr>
          <p:cNvPr id="12" name="Graphic 11">
            <a:extLst>
              <a:ext uri="{FF2B5EF4-FFF2-40B4-BE49-F238E27FC236}">
                <a16:creationId xmlns:a16="http://schemas.microsoft.com/office/drawing/2014/main" id="{7AB04847-8812-6ABD-5461-51CBEA7921DA}"/>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r="28180"/>
          <a:stretch/>
        </p:blipFill>
        <p:spPr>
          <a:xfrm>
            <a:off x="17502668" y="6606377"/>
            <a:ext cx="798650" cy="1112004"/>
          </a:xfrm>
          <a:prstGeom prst="rect">
            <a:avLst/>
          </a:prstGeom>
        </p:spPr>
      </p:pic>
    </p:spTree>
    <p:extLst>
      <p:ext uri="{BB962C8B-B14F-4D97-AF65-F5344CB8AC3E}">
        <p14:creationId xmlns:p14="http://schemas.microsoft.com/office/powerpoint/2010/main" val="30703190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icture background ">
    <p:spTree>
      <p:nvGrpSpPr>
        <p:cNvPr id="1" name=""/>
        <p:cNvGrpSpPr/>
        <p:nvPr/>
      </p:nvGrpSpPr>
      <p:grpSpPr>
        <a:xfrm>
          <a:off x="0" y="0"/>
          <a:ext cx="0" cy="0"/>
          <a:chOff x="0" y="0"/>
          <a:chExt cx="0" cy="0"/>
        </a:xfrm>
      </p:grpSpPr>
      <p:pic>
        <p:nvPicPr>
          <p:cNvPr id="1026" name="Picture 2" descr="black chair lot">
            <a:extLst>
              <a:ext uri="{FF2B5EF4-FFF2-40B4-BE49-F238E27FC236}">
                <a16:creationId xmlns:a16="http://schemas.microsoft.com/office/drawing/2014/main" id="{D992E395-246B-8EAD-BE7F-1655C46E83A7}"/>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1465" b="7196"/>
          <a:stretch/>
        </p:blipFill>
        <p:spPr bwMode="auto">
          <a:xfrm>
            <a:off x="0" y="0"/>
            <a:ext cx="18288000" cy="9921834"/>
          </a:xfrm>
          <a:prstGeom prst="rect">
            <a:avLst/>
          </a:prstGeom>
          <a:noFill/>
          <a:extLst>
            <a:ext uri="{909E8E84-426E-40DD-AFC4-6F175D3DCCD1}">
              <a14:hiddenFill xmlns:a14="http://schemas.microsoft.com/office/drawing/2010/main">
                <a:solidFill>
                  <a:srgbClr val="FFFFFF"/>
                </a:solidFill>
              </a14:hiddenFill>
            </a:ext>
          </a:extLst>
        </p:spPr>
      </p:pic>
      <p:sp>
        <p:nvSpPr>
          <p:cNvPr id="2" name="≠">
            <a:extLst>
              <a:ext uri="{FF2B5EF4-FFF2-40B4-BE49-F238E27FC236}">
                <a16:creationId xmlns:a16="http://schemas.microsoft.com/office/drawing/2014/main" id="{B658EFFC-0C2F-9799-BCA4-4CC283AE0AFD}"/>
              </a:ext>
            </a:extLst>
          </p:cNvPr>
          <p:cNvSpPr/>
          <p:nvPr userDrawn="1"/>
        </p:nvSpPr>
        <p:spPr>
          <a:xfrm>
            <a:off x="-1202" y="0"/>
            <a:ext cx="18288000" cy="9921834"/>
          </a:xfrm>
          <a:prstGeom prst="rect">
            <a:avLst/>
          </a:prstGeom>
          <a:solidFill>
            <a:srgbClr val="FFFFFF">
              <a:alpha val="65098"/>
            </a:srgbClr>
          </a:solidFill>
          <a:ln w="12700">
            <a:miter lim="400000"/>
          </a:ln>
          <a:extLst>
            <a:ext uri="{C572A759-6A51-4108-AA02-DFA0A04FC94B}">
              <ma14:wrappingTextBoxFlag xmlns:ma14="http://schemas.microsoft.com/office/mac/drawingml/2011/main" xmlns="" val="1"/>
            </a:ext>
          </a:extLst>
        </p:spPr>
        <p:txBody>
          <a:bodyPr lIns="68579" rIns="68579" anchor="ctr"/>
          <a:lstStyle>
            <a:lvl1pPr>
              <a:defRPr sz="2000"/>
            </a:lvl1pPr>
          </a:lstStyle>
          <a:p>
            <a:endParaRPr sz="3000" baseline="-25000"/>
          </a:p>
        </p:txBody>
      </p:sp>
      <p:pic>
        <p:nvPicPr>
          <p:cNvPr id="8" name="Graphic 7">
            <a:extLst>
              <a:ext uri="{FF2B5EF4-FFF2-40B4-BE49-F238E27FC236}">
                <a16:creationId xmlns:a16="http://schemas.microsoft.com/office/drawing/2014/main" id="{8B2B78D8-791A-F517-CBF0-F864C13A91B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3912340" y="564047"/>
            <a:ext cx="3710210" cy="539201"/>
          </a:xfrm>
          <a:prstGeom prst="rect">
            <a:avLst/>
          </a:prstGeom>
        </p:spPr>
      </p:pic>
      <p:sp>
        <p:nvSpPr>
          <p:cNvPr id="10" name="Title 1">
            <a:extLst>
              <a:ext uri="{FF2B5EF4-FFF2-40B4-BE49-F238E27FC236}">
                <a16:creationId xmlns:a16="http://schemas.microsoft.com/office/drawing/2014/main" id="{CC3728DE-41FD-89A0-2692-ED5E6D0DA6C8}"/>
              </a:ext>
            </a:extLst>
          </p:cNvPr>
          <p:cNvSpPr>
            <a:spLocks noGrp="1"/>
          </p:cNvSpPr>
          <p:nvPr>
            <p:ph type="ctrTitle"/>
          </p:nvPr>
        </p:nvSpPr>
        <p:spPr>
          <a:xfrm>
            <a:off x="2286000" y="1683545"/>
            <a:ext cx="13716000" cy="3581400"/>
          </a:xfrm>
          <a:prstGeom prst="rect">
            <a:avLst/>
          </a:prstGeom>
        </p:spPr>
        <p:txBody>
          <a:bodyPr anchor="b"/>
          <a:lstStyle>
            <a:lvl1pPr algn="ctr">
              <a:defRPr sz="9000" b="1">
                <a:solidFill>
                  <a:schemeClr val="tx1"/>
                </a:solidFill>
                <a:latin typeface="PT Sans" panose="020B0503020203020204" pitchFamily="34" charset="0"/>
                <a:ea typeface="PT Sans" panose="020B0503020203020204" pitchFamily="34" charset="0"/>
              </a:defRPr>
            </a:lvl1pPr>
          </a:lstStyle>
          <a:p>
            <a:r>
              <a:rPr lang="en-US"/>
              <a:t>Click to edit Master title style</a:t>
            </a:r>
            <a:endParaRPr lang="en-NL"/>
          </a:p>
        </p:txBody>
      </p:sp>
      <p:sp>
        <p:nvSpPr>
          <p:cNvPr id="11" name="Subtitle 2">
            <a:extLst>
              <a:ext uri="{FF2B5EF4-FFF2-40B4-BE49-F238E27FC236}">
                <a16:creationId xmlns:a16="http://schemas.microsoft.com/office/drawing/2014/main" id="{1FBCC94E-DE19-4134-8571-8B9EB337D498}"/>
              </a:ext>
            </a:extLst>
          </p:cNvPr>
          <p:cNvSpPr>
            <a:spLocks noGrp="1"/>
          </p:cNvSpPr>
          <p:nvPr>
            <p:ph type="subTitle" idx="1"/>
          </p:nvPr>
        </p:nvSpPr>
        <p:spPr>
          <a:xfrm>
            <a:off x="2286000" y="5403057"/>
            <a:ext cx="13716000" cy="2483643"/>
          </a:xfrm>
          <a:prstGeom prst="rect">
            <a:avLst/>
          </a:prstGeom>
        </p:spPr>
        <p:txBody>
          <a:bodyPr/>
          <a:lstStyle>
            <a:lvl1pPr marL="0" indent="0" algn="ctr">
              <a:buNone/>
              <a:defRPr sz="3600">
                <a:solidFill>
                  <a:schemeClr val="tx1"/>
                </a:solidFill>
                <a:latin typeface="Lato" panose="020F0502020204030203" pitchFamily="34" charset="0"/>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NL"/>
          </a:p>
        </p:txBody>
      </p:sp>
      <p:sp>
        <p:nvSpPr>
          <p:cNvPr id="3" name="≠">
            <a:extLst>
              <a:ext uri="{FF2B5EF4-FFF2-40B4-BE49-F238E27FC236}">
                <a16:creationId xmlns:a16="http://schemas.microsoft.com/office/drawing/2014/main" id="{FEA493BA-AF93-5DC8-0A89-267441A2C46A}"/>
              </a:ext>
            </a:extLst>
          </p:cNvPr>
          <p:cNvSpPr/>
          <p:nvPr userDrawn="1"/>
        </p:nvSpPr>
        <p:spPr>
          <a:xfrm>
            <a:off x="0" y="9921834"/>
            <a:ext cx="18288000" cy="397890"/>
          </a:xfrm>
          <a:prstGeom prst="rect">
            <a:avLst/>
          </a:prstGeom>
          <a:solidFill>
            <a:srgbClr val="FF4B05"/>
          </a:solidFill>
          <a:ln w="12700">
            <a:miter lim="400000"/>
          </a:ln>
          <a:extLst>
            <a:ext uri="{C572A759-6A51-4108-AA02-DFA0A04FC94B}">
              <ma14:wrappingTextBoxFlag xmlns:ma14="http://schemas.microsoft.com/office/mac/drawingml/2011/main" xmlns="" val="1"/>
            </a:ext>
          </a:extLst>
        </p:spPr>
        <p:txBody>
          <a:bodyPr lIns="68579" rIns="68579" anchor="ctr"/>
          <a:lstStyle>
            <a:lvl1pPr>
              <a:defRPr sz="2000"/>
            </a:lvl1pPr>
          </a:lstStyle>
          <a:p>
            <a:endParaRPr sz="3000"/>
          </a:p>
        </p:txBody>
      </p:sp>
    </p:spTree>
    <p:extLst>
      <p:ext uri="{BB962C8B-B14F-4D97-AF65-F5344CB8AC3E}">
        <p14:creationId xmlns:p14="http://schemas.microsoft.com/office/powerpoint/2010/main" val="346043819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Background 2">
    <p:spTree>
      <p:nvGrpSpPr>
        <p:cNvPr id="1" name=""/>
        <p:cNvGrpSpPr/>
        <p:nvPr/>
      </p:nvGrpSpPr>
      <p:grpSpPr>
        <a:xfrm>
          <a:off x="0" y="0"/>
          <a:ext cx="0" cy="0"/>
          <a:chOff x="0" y="0"/>
          <a:chExt cx="0" cy="0"/>
        </a:xfrm>
      </p:grpSpPr>
      <p:sp>
        <p:nvSpPr>
          <p:cNvPr id="13" name="≠">
            <a:extLst>
              <a:ext uri="{FF2B5EF4-FFF2-40B4-BE49-F238E27FC236}">
                <a16:creationId xmlns:a16="http://schemas.microsoft.com/office/drawing/2014/main" id="{49BAAB96-E420-6E4C-8760-38A0DB77AFD8}"/>
              </a:ext>
            </a:extLst>
          </p:cNvPr>
          <p:cNvSpPr/>
          <p:nvPr userDrawn="1"/>
        </p:nvSpPr>
        <p:spPr>
          <a:xfrm>
            <a:off x="0" y="9971906"/>
            <a:ext cx="18288000" cy="315095"/>
          </a:xfrm>
          <a:prstGeom prst="rect">
            <a:avLst/>
          </a:prstGeom>
          <a:solidFill>
            <a:srgbClr val="F56E23"/>
          </a:solidFill>
          <a:ln w="12700">
            <a:miter lim="400000"/>
          </a:ln>
          <a:extLst>
            <a:ext uri="{C572A759-6A51-4108-AA02-DFA0A04FC94B}">
              <ma14:wrappingTextBoxFlag xmlns:ma14="http://schemas.microsoft.com/office/mac/drawingml/2011/main" xmlns="" val="1"/>
            </a:ext>
          </a:extLst>
        </p:spPr>
        <p:txBody>
          <a:bodyPr lIns="68579" rIns="68579" anchor="ctr"/>
          <a:lstStyle>
            <a:lvl1pPr>
              <a:defRPr sz="2000"/>
            </a:lvl1pPr>
          </a:lstStyle>
          <a:p>
            <a:endParaRPr sz="3000"/>
          </a:p>
        </p:txBody>
      </p:sp>
      <p:sp>
        <p:nvSpPr>
          <p:cNvPr id="7" name="Text Placeholder 2">
            <a:extLst>
              <a:ext uri="{FF2B5EF4-FFF2-40B4-BE49-F238E27FC236}">
                <a16:creationId xmlns:a16="http://schemas.microsoft.com/office/drawing/2014/main" id="{44DE010B-A537-4EC1-9FD8-486C07244CC3}"/>
              </a:ext>
            </a:extLst>
          </p:cNvPr>
          <p:cNvSpPr>
            <a:spLocks noGrp="1"/>
          </p:cNvSpPr>
          <p:nvPr>
            <p:ph idx="1"/>
          </p:nvPr>
        </p:nvSpPr>
        <p:spPr>
          <a:xfrm>
            <a:off x="1828800" y="1683544"/>
            <a:ext cx="14643717" cy="78330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
            <a:extLst>
              <a:ext uri="{FF2B5EF4-FFF2-40B4-BE49-F238E27FC236}">
                <a16:creationId xmlns:a16="http://schemas.microsoft.com/office/drawing/2014/main" id="{1E3B41AD-C909-45C0-9BB1-343A94A162DE}"/>
              </a:ext>
            </a:extLst>
          </p:cNvPr>
          <p:cNvSpPr/>
          <p:nvPr userDrawn="1"/>
        </p:nvSpPr>
        <p:spPr>
          <a:xfrm>
            <a:off x="0" y="9944303"/>
            <a:ext cx="18288000" cy="369332"/>
          </a:xfrm>
          <a:prstGeom prst="rect">
            <a:avLst/>
          </a:prstGeom>
          <a:solidFill>
            <a:srgbClr val="F56E23"/>
          </a:solidFill>
          <a:ln w="12700">
            <a:miter lim="400000"/>
          </a:ln>
          <a:extLst>
            <a:ext uri="{C572A759-6A51-4108-AA02-DFA0A04FC94B}">
              <ma14:wrappingTextBoxFlag xmlns:ma14="http://schemas.microsoft.com/office/mac/drawingml/2011/main" xmlns:lc="http://schemas.openxmlformats.org/drawingml/2006/lockedCanvas" xmlns="" val="1"/>
            </a:ext>
          </a:extLst>
        </p:spPr>
        <p:txBody>
          <a:bodyPr lIns="68579" rIns="68579"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p>
        </p:txBody>
      </p:sp>
      <p:sp>
        <p:nvSpPr>
          <p:cNvPr id="8" name="TextBox 7">
            <a:extLst>
              <a:ext uri="{FF2B5EF4-FFF2-40B4-BE49-F238E27FC236}">
                <a16:creationId xmlns:a16="http://schemas.microsoft.com/office/drawing/2014/main" id="{1D43C40B-DBD5-41DB-B160-2AE46D35BB2B}"/>
              </a:ext>
            </a:extLst>
          </p:cNvPr>
          <p:cNvSpPr txBox="1"/>
          <p:nvPr userDrawn="1"/>
        </p:nvSpPr>
        <p:spPr>
          <a:xfrm>
            <a:off x="296405" y="9944303"/>
            <a:ext cx="2987300" cy="323165"/>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500">
                <a:solidFill>
                  <a:schemeClr val="bg1">
                    <a:lumMod val="95000"/>
                  </a:schemeClr>
                </a:solidFill>
                <a:latin typeface="+mj-lt"/>
              </a:rPr>
              <a:t>people · process · results</a:t>
            </a:r>
          </a:p>
        </p:txBody>
      </p:sp>
      <p:sp>
        <p:nvSpPr>
          <p:cNvPr id="2" name="≠">
            <a:extLst>
              <a:ext uri="{FF2B5EF4-FFF2-40B4-BE49-F238E27FC236}">
                <a16:creationId xmlns:a16="http://schemas.microsoft.com/office/drawing/2014/main" id="{A5DAAC6B-35E5-DF35-A687-A62E7732AFAD}"/>
              </a:ext>
            </a:extLst>
          </p:cNvPr>
          <p:cNvSpPr/>
          <p:nvPr userDrawn="1"/>
        </p:nvSpPr>
        <p:spPr>
          <a:xfrm>
            <a:off x="0" y="9793511"/>
            <a:ext cx="18288000" cy="520124"/>
          </a:xfrm>
          <a:prstGeom prst="rect">
            <a:avLst/>
          </a:prstGeom>
          <a:solidFill>
            <a:srgbClr val="FF4B05"/>
          </a:solidFill>
          <a:ln w="12700">
            <a:miter lim="400000"/>
          </a:ln>
          <a:extLst>
            <a:ext uri="{C572A759-6A51-4108-AA02-DFA0A04FC94B}">
              <ma14:wrappingTextBoxFlag xmlns:ma14="http://schemas.microsoft.com/office/mac/drawingml/2011/main" xmlns:lc="http://schemas.openxmlformats.org/drawingml/2006/lockedCanvas" xmlns="" val="1"/>
            </a:ext>
          </a:extLst>
        </p:spPr>
        <p:txBody>
          <a:bodyPr lIns="68579" rIns="68579"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p>
        </p:txBody>
      </p:sp>
    </p:spTree>
    <p:extLst>
      <p:ext uri="{BB962C8B-B14F-4D97-AF65-F5344CB8AC3E}">
        <p14:creationId xmlns:p14="http://schemas.microsoft.com/office/powerpoint/2010/main" val="228253436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White background layout">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AD6033-3FF9-8007-7FE2-2183B23EC14E}"/>
              </a:ext>
            </a:extLst>
          </p:cNvPr>
          <p:cNvSpPr>
            <a:spLocks noGrp="1"/>
          </p:cNvSpPr>
          <p:nvPr>
            <p:ph type="title"/>
          </p:nvPr>
        </p:nvSpPr>
        <p:spPr>
          <a:xfrm>
            <a:off x="467265" y="279071"/>
            <a:ext cx="17287206" cy="1258785"/>
          </a:xfrm>
          <a:prstGeom prst="rect">
            <a:avLst/>
          </a:prstGeom>
        </p:spPr>
        <p:txBody>
          <a:bodyPr vert="horz" lIns="91440" tIns="45720" rIns="91440" bIns="45720" rtlCol="0" anchor="ctr">
            <a:normAutofit/>
          </a:bodyPr>
          <a:lstStyle>
            <a:lvl1pPr>
              <a:defRPr sz="5400"/>
            </a:lvl1pPr>
          </a:lstStyle>
          <a:p>
            <a:r>
              <a:rPr lang="en-US"/>
              <a:t>Click to edit Master title style</a:t>
            </a:r>
            <a:endParaRPr lang="nl-NL"/>
          </a:p>
        </p:txBody>
      </p:sp>
      <p:cxnSp>
        <p:nvCxnSpPr>
          <p:cNvPr id="5" name="Straight Connector 4">
            <a:extLst>
              <a:ext uri="{FF2B5EF4-FFF2-40B4-BE49-F238E27FC236}">
                <a16:creationId xmlns:a16="http://schemas.microsoft.com/office/drawing/2014/main" id="{DB614D26-6C57-384B-60F0-CAAA256322F4}"/>
              </a:ext>
            </a:extLst>
          </p:cNvPr>
          <p:cNvCxnSpPr/>
          <p:nvPr userDrawn="1"/>
        </p:nvCxnSpPr>
        <p:spPr>
          <a:xfrm>
            <a:off x="160318" y="1567541"/>
            <a:ext cx="17866427"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 name="Content Placeholder 3">
            <a:extLst>
              <a:ext uri="{FF2B5EF4-FFF2-40B4-BE49-F238E27FC236}">
                <a16:creationId xmlns:a16="http://schemas.microsoft.com/office/drawing/2014/main" id="{793E829E-BEB6-302B-FB0B-BFD677B1D27F}"/>
              </a:ext>
            </a:extLst>
          </p:cNvPr>
          <p:cNvSpPr>
            <a:spLocks noGrp="1"/>
          </p:cNvSpPr>
          <p:nvPr>
            <p:ph sz="half" idx="2"/>
          </p:nvPr>
        </p:nvSpPr>
        <p:spPr>
          <a:xfrm>
            <a:off x="486948" y="2419481"/>
            <a:ext cx="17267652" cy="633263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Tree>
    <p:extLst>
      <p:ext uri="{BB962C8B-B14F-4D97-AF65-F5344CB8AC3E}">
        <p14:creationId xmlns:p14="http://schemas.microsoft.com/office/powerpoint/2010/main" val="370999002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slider steel 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EF6E638-56EF-E4AE-EA8E-3DE782A81C4E}"/>
              </a:ext>
            </a:extLst>
          </p:cNvPr>
          <p:cNvSpPr/>
          <p:nvPr userDrawn="1"/>
        </p:nvSpPr>
        <p:spPr>
          <a:xfrm>
            <a:off x="0" y="1"/>
            <a:ext cx="18288000" cy="1028699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pic>
        <p:nvPicPr>
          <p:cNvPr id="14" name="Graphic 13">
            <a:extLst>
              <a:ext uri="{FF2B5EF4-FFF2-40B4-BE49-F238E27FC236}">
                <a16:creationId xmlns:a16="http://schemas.microsoft.com/office/drawing/2014/main" id="{878AD2E5-9429-EE05-E142-C23E58B9F232}"/>
              </a:ext>
            </a:extLst>
          </p:cNvPr>
          <p:cNvPicPr>
            <a:picLocks noChangeAspect="1"/>
          </p:cNvPicPr>
          <p:nvPr userDrawn="1"/>
        </p:nvPicPr>
        <p:blipFill>
          <a:blip>
            <a:extLst>
              <a:ext uri="{96DAC541-7B7A-43D3-8B79-37D633B846F1}">
                <asvg:svgBlip xmlns:asvg="http://schemas.microsoft.com/office/drawing/2016/SVG/main" r:embed="rId2"/>
              </a:ext>
            </a:extLst>
          </a:blip>
          <a:srcRect r="5224"/>
          <a:stretch/>
        </p:blipFill>
        <p:spPr>
          <a:xfrm>
            <a:off x="8815740" y="895106"/>
            <a:ext cx="9472260" cy="8177174"/>
          </a:xfrm>
          <a:prstGeom prst="rect">
            <a:avLst/>
          </a:prstGeom>
        </p:spPr>
      </p:pic>
      <p:pic>
        <p:nvPicPr>
          <p:cNvPr id="15" name="Graphic 14">
            <a:extLst>
              <a:ext uri="{FF2B5EF4-FFF2-40B4-BE49-F238E27FC236}">
                <a16:creationId xmlns:a16="http://schemas.microsoft.com/office/drawing/2014/main" id="{E5210C3B-F0FB-BD96-1909-3B0BD496996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87309" y="3447790"/>
            <a:ext cx="10513382" cy="1535906"/>
          </a:xfrm>
          <a:prstGeom prst="rect">
            <a:avLst/>
          </a:prstGeom>
        </p:spPr>
      </p:pic>
      <p:sp>
        <p:nvSpPr>
          <p:cNvPr id="9" name="Title 1">
            <a:extLst>
              <a:ext uri="{FF2B5EF4-FFF2-40B4-BE49-F238E27FC236}">
                <a16:creationId xmlns:a16="http://schemas.microsoft.com/office/drawing/2014/main" id="{DB71EA2D-1B1E-FA9B-16A4-A11B655CEA39}"/>
              </a:ext>
            </a:extLst>
          </p:cNvPr>
          <p:cNvSpPr>
            <a:spLocks noGrp="1"/>
          </p:cNvSpPr>
          <p:nvPr>
            <p:ph type="ctrTitle"/>
          </p:nvPr>
        </p:nvSpPr>
        <p:spPr>
          <a:xfrm>
            <a:off x="2286000" y="5303307"/>
            <a:ext cx="13716000" cy="3244860"/>
          </a:xfrm>
        </p:spPr>
        <p:txBody>
          <a:bodyPr anchor="t">
            <a:normAutofit/>
          </a:bodyPr>
          <a:lstStyle>
            <a:lvl1pPr algn="ctr">
              <a:defRPr sz="6600" b="1">
                <a:solidFill>
                  <a:schemeClr val="tx2"/>
                </a:solidFill>
                <a:latin typeface="Lato" panose="020F0502020204030203" pitchFamily="34" charset="0"/>
              </a:defRPr>
            </a:lvl1pPr>
          </a:lstStyle>
          <a:p>
            <a:r>
              <a:rPr lang="en-US"/>
              <a:t>Click to edit Master title style</a:t>
            </a:r>
            <a:endParaRPr lang="nl-NL"/>
          </a:p>
        </p:txBody>
      </p:sp>
    </p:spTree>
    <p:extLst>
      <p:ext uri="{BB962C8B-B14F-4D97-AF65-F5344CB8AC3E}">
        <p14:creationId xmlns:p14="http://schemas.microsoft.com/office/powerpoint/2010/main" val="15992318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slider steel 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EF6E638-56EF-E4AE-EA8E-3DE782A81C4E}"/>
              </a:ext>
            </a:extLst>
          </p:cNvPr>
          <p:cNvSpPr/>
          <p:nvPr userDrawn="1"/>
        </p:nvSpPr>
        <p:spPr>
          <a:xfrm>
            <a:off x="0" y="1"/>
            <a:ext cx="18288000" cy="1028699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pic>
        <p:nvPicPr>
          <p:cNvPr id="10" name="Graphic 9">
            <a:extLst>
              <a:ext uri="{FF2B5EF4-FFF2-40B4-BE49-F238E27FC236}">
                <a16:creationId xmlns:a16="http://schemas.microsoft.com/office/drawing/2014/main" id="{A0E13CCF-F5F6-74C4-1F97-F2B99B6DF8C9}"/>
              </a:ext>
            </a:extLst>
          </p:cNvPr>
          <p:cNvPicPr>
            <a:picLocks noChangeAspect="1"/>
          </p:cNvPicPr>
          <p:nvPr userDrawn="1"/>
        </p:nvPicPr>
        <p:blipFill>
          <a:blip>
            <a:extLst>
              <a:ext uri="{96DAC541-7B7A-43D3-8B79-37D633B846F1}">
                <asvg:svgBlip xmlns:asvg="http://schemas.microsoft.com/office/drawing/2016/SVG/main" r:embed="rId2"/>
              </a:ext>
            </a:extLst>
          </a:blip>
          <a:srcRect r="31707"/>
          <a:stretch/>
        </p:blipFill>
        <p:spPr>
          <a:xfrm>
            <a:off x="9915305" y="264466"/>
            <a:ext cx="8372694" cy="9844691"/>
          </a:xfrm>
          <a:prstGeom prst="rect">
            <a:avLst/>
          </a:prstGeom>
        </p:spPr>
      </p:pic>
      <p:sp>
        <p:nvSpPr>
          <p:cNvPr id="2" name="Title 1">
            <a:extLst>
              <a:ext uri="{FF2B5EF4-FFF2-40B4-BE49-F238E27FC236}">
                <a16:creationId xmlns:a16="http://schemas.microsoft.com/office/drawing/2014/main" id="{C5D590C7-E01A-95F5-9840-FD524DE31C78}"/>
              </a:ext>
            </a:extLst>
          </p:cNvPr>
          <p:cNvSpPr>
            <a:spLocks noGrp="1"/>
          </p:cNvSpPr>
          <p:nvPr>
            <p:ph type="ctrTitle"/>
          </p:nvPr>
        </p:nvSpPr>
        <p:spPr>
          <a:xfrm>
            <a:off x="2286000" y="5303307"/>
            <a:ext cx="13716000" cy="3244860"/>
          </a:xfrm>
        </p:spPr>
        <p:txBody>
          <a:bodyPr anchor="t">
            <a:normAutofit/>
          </a:bodyPr>
          <a:lstStyle>
            <a:lvl1pPr algn="ctr">
              <a:defRPr sz="6600" b="1">
                <a:solidFill>
                  <a:schemeClr val="tx2"/>
                </a:solidFill>
                <a:latin typeface="Lato" panose="020F0502020204030203" pitchFamily="34" charset="0"/>
              </a:defRPr>
            </a:lvl1pPr>
          </a:lstStyle>
          <a:p>
            <a:r>
              <a:rPr lang="en-US"/>
              <a:t>Click to edit Master title style</a:t>
            </a:r>
            <a:endParaRPr lang="nl-NL"/>
          </a:p>
        </p:txBody>
      </p:sp>
      <p:pic>
        <p:nvPicPr>
          <p:cNvPr id="15" name="Graphic 14">
            <a:extLst>
              <a:ext uri="{FF2B5EF4-FFF2-40B4-BE49-F238E27FC236}">
                <a16:creationId xmlns:a16="http://schemas.microsoft.com/office/drawing/2014/main" id="{E5210C3B-F0FB-BD96-1909-3B0BD496996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87309" y="3447790"/>
            <a:ext cx="10513382" cy="1535906"/>
          </a:xfrm>
          <a:prstGeom prst="rect">
            <a:avLst/>
          </a:prstGeom>
        </p:spPr>
      </p:pic>
    </p:spTree>
    <p:extLst>
      <p:ext uri="{BB962C8B-B14F-4D97-AF65-F5344CB8AC3E}">
        <p14:creationId xmlns:p14="http://schemas.microsoft.com/office/powerpoint/2010/main" val="328164379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slider nav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8060BA-5F04-EB78-F472-4FEFCA3A3309}"/>
              </a:ext>
            </a:extLst>
          </p:cNvPr>
          <p:cNvSpPr/>
          <p:nvPr userDrawn="1"/>
        </p:nvSpPr>
        <p:spPr>
          <a:xfrm>
            <a:off x="0" y="-16650"/>
            <a:ext cx="18288000" cy="103036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pic>
        <p:nvPicPr>
          <p:cNvPr id="18" name="Graphic 17">
            <a:extLst>
              <a:ext uri="{FF2B5EF4-FFF2-40B4-BE49-F238E27FC236}">
                <a16:creationId xmlns:a16="http://schemas.microsoft.com/office/drawing/2014/main" id="{0C8FB7FD-E036-5C4D-C4A9-069B3ABF57AC}"/>
              </a:ext>
            </a:extLst>
          </p:cNvPr>
          <p:cNvPicPr>
            <a:picLocks noChangeAspect="1"/>
          </p:cNvPicPr>
          <p:nvPr userDrawn="1"/>
        </p:nvPicPr>
        <p:blipFill>
          <a:blip>
            <a:extLst>
              <a:ext uri="{96DAC541-7B7A-43D3-8B79-37D633B846F1}">
                <asvg:svgBlip xmlns:asvg="http://schemas.microsoft.com/office/drawing/2016/SVG/main" r:embed="rId2"/>
              </a:ext>
            </a:extLst>
          </a:blip>
          <a:srcRect r="5502"/>
          <a:stretch/>
        </p:blipFill>
        <p:spPr>
          <a:xfrm>
            <a:off x="7746873" y="1447223"/>
            <a:ext cx="10541127" cy="7670175"/>
          </a:xfrm>
          <a:prstGeom prst="rect">
            <a:avLst/>
          </a:prstGeom>
        </p:spPr>
      </p:pic>
      <p:pic>
        <p:nvPicPr>
          <p:cNvPr id="8" name="Graphic 7">
            <a:extLst>
              <a:ext uri="{FF2B5EF4-FFF2-40B4-BE49-F238E27FC236}">
                <a16:creationId xmlns:a16="http://schemas.microsoft.com/office/drawing/2014/main" id="{F5C75FD2-8C8C-DCBC-BE15-913D06A0882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65660" y="8560513"/>
            <a:ext cx="6613620" cy="966188"/>
          </a:xfrm>
          <a:prstGeom prst="rect">
            <a:avLst/>
          </a:prstGeom>
        </p:spPr>
      </p:pic>
      <p:sp>
        <p:nvSpPr>
          <p:cNvPr id="3" name="Content Placeholder 2">
            <a:extLst>
              <a:ext uri="{FF2B5EF4-FFF2-40B4-BE49-F238E27FC236}">
                <a16:creationId xmlns:a16="http://schemas.microsoft.com/office/drawing/2014/main" id="{AD0670B9-C5BA-35C4-9FC4-95FDE50068C0}"/>
              </a:ext>
            </a:extLst>
          </p:cNvPr>
          <p:cNvSpPr>
            <a:spLocks noGrp="1"/>
          </p:cNvSpPr>
          <p:nvPr>
            <p:ph idx="1"/>
          </p:nvPr>
        </p:nvSpPr>
        <p:spPr>
          <a:xfrm>
            <a:off x="1265659" y="2911094"/>
            <a:ext cx="8378624" cy="362417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10" name="Content Placeholder 2">
            <a:extLst>
              <a:ext uri="{FF2B5EF4-FFF2-40B4-BE49-F238E27FC236}">
                <a16:creationId xmlns:a16="http://schemas.microsoft.com/office/drawing/2014/main" id="{3270B738-E3C2-EC24-538A-FC557D6E08E8}"/>
              </a:ext>
            </a:extLst>
          </p:cNvPr>
          <p:cNvSpPr>
            <a:spLocks noGrp="1"/>
          </p:cNvSpPr>
          <p:nvPr>
            <p:ph idx="10" hasCustomPrompt="1"/>
          </p:nvPr>
        </p:nvSpPr>
        <p:spPr>
          <a:xfrm>
            <a:off x="1254229" y="6671564"/>
            <a:ext cx="8378624" cy="618081"/>
          </a:xfrm>
        </p:spPr>
        <p:txBody>
          <a:bodyPr>
            <a:normAutofit/>
          </a:bodyPr>
          <a:lstStyle>
            <a:lvl1pPr marL="0" indent="0">
              <a:buNone/>
              <a:defRPr sz="27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01-01-2025</a:t>
            </a:r>
            <a:endParaRPr lang="nl-NL"/>
          </a:p>
        </p:txBody>
      </p:sp>
      <p:sp>
        <p:nvSpPr>
          <p:cNvPr id="11" name="Rectangle: Rounded Corners 10">
            <a:extLst>
              <a:ext uri="{FF2B5EF4-FFF2-40B4-BE49-F238E27FC236}">
                <a16:creationId xmlns:a16="http://schemas.microsoft.com/office/drawing/2014/main" id="{D05A8091-1B09-9F5E-16DD-0AA1A81AF0B4}"/>
              </a:ext>
            </a:extLst>
          </p:cNvPr>
          <p:cNvSpPr/>
          <p:nvPr userDrawn="1"/>
        </p:nvSpPr>
        <p:spPr>
          <a:xfrm>
            <a:off x="1383030" y="1052888"/>
            <a:ext cx="2891790" cy="788670"/>
          </a:xfrm>
          <a:prstGeom prst="roundRect">
            <a:avLst>
              <a:gd name="adj" fmla="val 47487"/>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2" name="Content Placeholder 2">
            <a:extLst>
              <a:ext uri="{FF2B5EF4-FFF2-40B4-BE49-F238E27FC236}">
                <a16:creationId xmlns:a16="http://schemas.microsoft.com/office/drawing/2014/main" id="{379DBC38-C13E-F405-E60B-84ABA1BC2668}"/>
              </a:ext>
            </a:extLst>
          </p:cNvPr>
          <p:cNvSpPr>
            <a:spLocks noGrp="1"/>
          </p:cNvSpPr>
          <p:nvPr>
            <p:ph idx="11" hasCustomPrompt="1"/>
          </p:nvPr>
        </p:nvSpPr>
        <p:spPr>
          <a:xfrm>
            <a:off x="1686296" y="1215478"/>
            <a:ext cx="2327565" cy="391241"/>
          </a:xfrm>
        </p:spPr>
        <p:txBody>
          <a:bodyPr>
            <a:normAutofit/>
          </a:bodyPr>
          <a:lstStyle>
            <a:lvl1pPr marL="0" indent="0" algn="ctr">
              <a:buNone/>
              <a:defRPr sz="27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Webinar</a:t>
            </a:r>
            <a:endParaRPr lang="nl-NL"/>
          </a:p>
        </p:txBody>
      </p:sp>
    </p:spTree>
    <p:extLst>
      <p:ext uri="{BB962C8B-B14F-4D97-AF65-F5344CB8AC3E}">
        <p14:creationId xmlns:p14="http://schemas.microsoft.com/office/powerpoint/2010/main" val="309214042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03DA0-7345-AD8C-F8AC-A1EF88846707}"/>
              </a:ext>
            </a:extLst>
          </p:cNvPr>
          <p:cNvSpPr>
            <a:spLocks noGrp="1"/>
          </p:cNvSpPr>
          <p:nvPr>
            <p:ph type="title"/>
          </p:nvPr>
        </p:nvSpPr>
        <p:spPr>
          <a:xfrm>
            <a:off x="7774782" y="1680210"/>
            <a:ext cx="9838848" cy="1229577"/>
          </a:xfrm>
        </p:spPr>
        <p:txBody>
          <a:bodyPr anchor="b"/>
          <a:lstStyle>
            <a:lvl1pPr>
              <a:defRPr sz="48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81C352F0-C163-A3FC-0FB8-68CF46D40B1C}"/>
              </a:ext>
            </a:extLst>
          </p:cNvPr>
          <p:cNvSpPr>
            <a:spLocks noGrp="1"/>
          </p:cNvSpPr>
          <p:nvPr>
            <p:ph idx="1"/>
          </p:nvPr>
        </p:nvSpPr>
        <p:spPr>
          <a:xfrm>
            <a:off x="7774782" y="3149918"/>
            <a:ext cx="9258300" cy="5868353"/>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8" name="Rectangle 7">
            <a:extLst>
              <a:ext uri="{FF2B5EF4-FFF2-40B4-BE49-F238E27FC236}">
                <a16:creationId xmlns:a16="http://schemas.microsoft.com/office/drawing/2014/main" id="{786FC9E3-F4A3-3302-CC91-67F96630C4D6}"/>
              </a:ext>
            </a:extLst>
          </p:cNvPr>
          <p:cNvSpPr/>
          <p:nvPr userDrawn="1"/>
        </p:nvSpPr>
        <p:spPr>
          <a:xfrm>
            <a:off x="0" y="0"/>
            <a:ext cx="6595110" cy="97392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6" name="Content Placeholder 2">
            <a:extLst>
              <a:ext uri="{FF2B5EF4-FFF2-40B4-BE49-F238E27FC236}">
                <a16:creationId xmlns:a16="http://schemas.microsoft.com/office/drawing/2014/main" id="{CB7E24F2-606C-86B3-8F29-58A298DAC6F8}"/>
              </a:ext>
            </a:extLst>
          </p:cNvPr>
          <p:cNvSpPr>
            <a:spLocks noGrp="1"/>
          </p:cNvSpPr>
          <p:nvPr>
            <p:ph idx="11" hasCustomPrompt="1"/>
          </p:nvPr>
        </p:nvSpPr>
        <p:spPr>
          <a:xfrm>
            <a:off x="76378" y="4580190"/>
            <a:ext cx="6418613" cy="748146"/>
          </a:xfrm>
        </p:spPr>
        <p:txBody>
          <a:bodyPr>
            <a:noAutofit/>
          </a:bodyPr>
          <a:lstStyle>
            <a:lvl1pPr marL="0" indent="0" algn="ctr">
              <a:buNone/>
              <a:defRPr sz="4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Change title</a:t>
            </a:r>
            <a:endParaRPr lang="nl-NL"/>
          </a:p>
        </p:txBody>
      </p:sp>
    </p:spTree>
    <p:extLst>
      <p:ext uri="{BB962C8B-B14F-4D97-AF65-F5344CB8AC3E}">
        <p14:creationId xmlns:p14="http://schemas.microsoft.com/office/powerpoint/2010/main" val="41298772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3 picture left">
    <p:spTree>
      <p:nvGrpSpPr>
        <p:cNvPr id="1" name=""/>
        <p:cNvGrpSpPr/>
        <p:nvPr/>
      </p:nvGrpSpPr>
      <p:grpSpPr>
        <a:xfrm>
          <a:off x="0" y="0"/>
          <a:ext cx="0" cy="0"/>
          <a:chOff x="0" y="0"/>
          <a:chExt cx="0" cy="0"/>
        </a:xfrm>
      </p:grpSpPr>
      <p:pic>
        <p:nvPicPr>
          <p:cNvPr id="10" name="Picture 9" descr="A person sitting at a desk using a computer&#10;&#10;AI-generated content may be incorrect.">
            <a:extLst>
              <a:ext uri="{FF2B5EF4-FFF2-40B4-BE49-F238E27FC236}">
                <a16:creationId xmlns:a16="http://schemas.microsoft.com/office/drawing/2014/main" id="{67F0E4BA-F027-C7F5-1D35-29C51AFA7AFF}"/>
              </a:ext>
            </a:extLst>
          </p:cNvPr>
          <p:cNvPicPr>
            <a:picLocks noChangeAspect="1"/>
          </p:cNvPicPr>
          <p:nvPr userDrawn="1"/>
        </p:nvPicPr>
        <p:blipFill>
          <a:blip r:embed="rId2">
            <a:extLst>
              <a:ext uri="{28A0092B-C50C-407E-A947-70E740481C1C}">
                <a14:useLocalDpi xmlns:a14="http://schemas.microsoft.com/office/drawing/2010/main" val="0"/>
              </a:ext>
            </a:extLst>
          </a:blip>
          <a:srcRect l="18261" r="34103"/>
          <a:stretch/>
        </p:blipFill>
        <p:spPr>
          <a:xfrm>
            <a:off x="1" y="0"/>
            <a:ext cx="6906638" cy="9665637"/>
          </a:xfrm>
          <a:prstGeom prst="rect">
            <a:avLst/>
          </a:prstGeom>
        </p:spPr>
      </p:pic>
      <p:sp>
        <p:nvSpPr>
          <p:cNvPr id="2" name="Title 1">
            <a:extLst>
              <a:ext uri="{FF2B5EF4-FFF2-40B4-BE49-F238E27FC236}">
                <a16:creationId xmlns:a16="http://schemas.microsoft.com/office/drawing/2014/main" id="{CC203DA0-7345-AD8C-F8AC-A1EF88846707}"/>
              </a:ext>
            </a:extLst>
          </p:cNvPr>
          <p:cNvSpPr>
            <a:spLocks noGrp="1"/>
          </p:cNvSpPr>
          <p:nvPr>
            <p:ph type="title"/>
          </p:nvPr>
        </p:nvSpPr>
        <p:spPr>
          <a:xfrm>
            <a:off x="7774782" y="1680210"/>
            <a:ext cx="9838848" cy="1229577"/>
          </a:xfrm>
        </p:spPr>
        <p:txBody>
          <a:bodyPr anchor="b"/>
          <a:lstStyle>
            <a:lvl1pPr>
              <a:defRPr sz="48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81C352F0-C163-A3FC-0FB8-68CF46D40B1C}"/>
              </a:ext>
            </a:extLst>
          </p:cNvPr>
          <p:cNvSpPr>
            <a:spLocks noGrp="1"/>
          </p:cNvSpPr>
          <p:nvPr>
            <p:ph idx="1"/>
          </p:nvPr>
        </p:nvSpPr>
        <p:spPr>
          <a:xfrm>
            <a:off x="7774782" y="3149918"/>
            <a:ext cx="9258300" cy="5868353"/>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Picture Placeholder 5">
            <a:extLst>
              <a:ext uri="{FF2B5EF4-FFF2-40B4-BE49-F238E27FC236}">
                <a16:creationId xmlns:a16="http://schemas.microsoft.com/office/drawing/2014/main" id="{59863A9D-3276-99E5-BA2A-5F63DE6CA13C}"/>
              </a:ext>
            </a:extLst>
          </p:cNvPr>
          <p:cNvSpPr>
            <a:spLocks noGrp="1"/>
          </p:cNvSpPr>
          <p:nvPr>
            <p:ph type="pic" sz="quarter" idx="10"/>
          </p:nvPr>
        </p:nvSpPr>
        <p:spPr>
          <a:xfrm>
            <a:off x="0" y="-2"/>
            <a:ext cx="6906636" cy="9665637"/>
          </a:xfrm>
        </p:spPr>
        <p:txBody>
          <a:bodyPr/>
          <a:lstStyle/>
          <a:p>
            <a:endParaRPr lang="nl-NL"/>
          </a:p>
        </p:txBody>
      </p:sp>
      <p:pic>
        <p:nvPicPr>
          <p:cNvPr id="6" name="Picture 5">
            <a:extLst>
              <a:ext uri="{FF2B5EF4-FFF2-40B4-BE49-F238E27FC236}">
                <a16:creationId xmlns:a16="http://schemas.microsoft.com/office/drawing/2014/main" id="{A21B4675-E2DB-CD71-F65F-948A3782B7F3}"/>
              </a:ext>
            </a:extLst>
          </p:cNvPr>
          <p:cNvPicPr>
            <a:picLocks noChangeAspect="1"/>
          </p:cNvPicPr>
          <p:nvPr userDrawn="1"/>
        </p:nvPicPr>
        <p:blipFill>
          <a:blip r:embed="rId3"/>
          <a:stretch>
            <a:fillRect/>
          </a:stretch>
        </p:blipFill>
        <p:spPr>
          <a:xfrm>
            <a:off x="160318" y="9801404"/>
            <a:ext cx="1410419" cy="413051"/>
          </a:xfrm>
          <a:prstGeom prst="rect">
            <a:avLst/>
          </a:prstGeom>
        </p:spPr>
      </p:pic>
    </p:spTree>
    <p:extLst>
      <p:ext uri="{BB962C8B-B14F-4D97-AF65-F5344CB8AC3E}">
        <p14:creationId xmlns:p14="http://schemas.microsoft.com/office/powerpoint/2010/main" val="327292423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0/50 pictur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03DA0-7345-AD8C-F8AC-A1EF88846707}"/>
              </a:ext>
            </a:extLst>
          </p:cNvPr>
          <p:cNvSpPr>
            <a:spLocks noGrp="1"/>
          </p:cNvSpPr>
          <p:nvPr>
            <p:ph type="title"/>
          </p:nvPr>
        </p:nvSpPr>
        <p:spPr>
          <a:xfrm>
            <a:off x="10296525" y="1680210"/>
            <a:ext cx="7286625" cy="1229577"/>
          </a:xfrm>
        </p:spPr>
        <p:txBody>
          <a:bodyPr anchor="b"/>
          <a:lstStyle>
            <a:lvl1pPr>
              <a:defRPr sz="48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81C352F0-C163-A3FC-0FB8-68CF46D40B1C}"/>
              </a:ext>
            </a:extLst>
          </p:cNvPr>
          <p:cNvSpPr>
            <a:spLocks noGrp="1"/>
          </p:cNvSpPr>
          <p:nvPr>
            <p:ph idx="1"/>
          </p:nvPr>
        </p:nvSpPr>
        <p:spPr>
          <a:xfrm>
            <a:off x="10296525" y="3149918"/>
            <a:ext cx="7286625" cy="5868353"/>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8" name="Rectangle 7">
            <a:extLst>
              <a:ext uri="{FF2B5EF4-FFF2-40B4-BE49-F238E27FC236}">
                <a16:creationId xmlns:a16="http://schemas.microsoft.com/office/drawing/2014/main" id="{786FC9E3-F4A3-3302-CC91-67F96630C4D6}"/>
              </a:ext>
            </a:extLst>
          </p:cNvPr>
          <p:cNvSpPr/>
          <p:nvPr userDrawn="1"/>
        </p:nvSpPr>
        <p:spPr>
          <a:xfrm>
            <a:off x="0" y="0"/>
            <a:ext cx="6595110" cy="954182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pic>
        <p:nvPicPr>
          <p:cNvPr id="9" name="Picture 8" descr="A person pointing at a whiteboard&#10;&#10;AI-generated content may be incorrect.">
            <a:extLst>
              <a:ext uri="{FF2B5EF4-FFF2-40B4-BE49-F238E27FC236}">
                <a16:creationId xmlns:a16="http://schemas.microsoft.com/office/drawing/2014/main" id="{B7E75621-1395-D19C-09D4-8BBF0E57E80A}"/>
              </a:ext>
            </a:extLst>
          </p:cNvPr>
          <p:cNvPicPr>
            <a:picLocks noChangeAspect="1"/>
          </p:cNvPicPr>
          <p:nvPr userDrawn="1"/>
        </p:nvPicPr>
        <p:blipFill>
          <a:blip r:embed="rId2">
            <a:extLst>
              <a:ext uri="{28A0092B-C50C-407E-A947-70E740481C1C}">
                <a14:useLocalDpi xmlns:a14="http://schemas.microsoft.com/office/drawing/2010/main" val="0"/>
              </a:ext>
            </a:extLst>
          </a:blip>
          <a:srcRect l="15718" r="14098" b="7244"/>
          <a:stretch/>
        </p:blipFill>
        <p:spPr>
          <a:xfrm>
            <a:off x="0" y="-1"/>
            <a:ext cx="9757692" cy="9671996"/>
          </a:xfrm>
          <a:prstGeom prst="rect">
            <a:avLst/>
          </a:prstGeom>
        </p:spPr>
      </p:pic>
      <p:sp>
        <p:nvSpPr>
          <p:cNvPr id="5" name="Picture Placeholder 5">
            <a:extLst>
              <a:ext uri="{FF2B5EF4-FFF2-40B4-BE49-F238E27FC236}">
                <a16:creationId xmlns:a16="http://schemas.microsoft.com/office/drawing/2014/main" id="{59863A9D-3276-99E5-BA2A-5F63DE6CA13C}"/>
              </a:ext>
            </a:extLst>
          </p:cNvPr>
          <p:cNvSpPr>
            <a:spLocks noGrp="1"/>
          </p:cNvSpPr>
          <p:nvPr>
            <p:ph type="pic" sz="quarter" idx="10"/>
          </p:nvPr>
        </p:nvSpPr>
        <p:spPr>
          <a:xfrm>
            <a:off x="7013" y="1"/>
            <a:ext cx="9750680" cy="9671993"/>
          </a:xfrm>
        </p:spPr>
        <p:txBody>
          <a:bodyPr/>
          <a:lstStyle/>
          <a:p>
            <a:endParaRPr lang="nl-NL"/>
          </a:p>
        </p:txBody>
      </p:sp>
    </p:spTree>
    <p:extLst>
      <p:ext uri="{BB962C8B-B14F-4D97-AF65-F5344CB8AC3E}">
        <p14:creationId xmlns:p14="http://schemas.microsoft.com/office/powerpoint/2010/main" val="20218388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0/50 picture Right">
    <p:spTree>
      <p:nvGrpSpPr>
        <p:cNvPr id="1" name=""/>
        <p:cNvGrpSpPr/>
        <p:nvPr/>
      </p:nvGrpSpPr>
      <p:grpSpPr>
        <a:xfrm>
          <a:off x="0" y="0"/>
          <a:ext cx="0" cy="0"/>
          <a:chOff x="0" y="0"/>
          <a:chExt cx="0" cy="0"/>
        </a:xfrm>
      </p:grpSpPr>
      <p:pic>
        <p:nvPicPr>
          <p:cNvPr id="10" name="Picture 9" descr="A group of people sitting around a table with laptops&#10;&#10;AI-generated content may be incorrect.">
            <a:extLst>
              <a:ext uri="{FF2B5EF4-FFF2-40B4-BE49-F238E27FC236}">
                <a16:creationId xmlns:a16="http://schemas.microsoft.com/office/drawing/2014/main" id="{F0C080F3-F2A4-8923-6856-D0180D1CE1A4}"/>
              </a:ext>
            </a:extLst>
          </p:cNvPr>
          <p:cNvPicPr>
            <a:picLocks noChangeAspect="1"/>
          </p:cNvPicPr>
          <p:nvPr userDrawn="1"/>
        </p:nvPicPr>
        <p:blipFill>
          <a:blip r:embed="rId2">
            <a:extLst>
              <a:ext uri="{28A0092B-C50C-407E-A947-70E740481C1C}">
                <a14:useLocalDpi xmlns:a14="http://schemas.microsoft.com/office/drawing/2010/main" val="0"/>
              </a:ext>
            </a:extLst>
          </a:blip>
          <a:srcRect l="28114" r="4609"/>
          <a:stretch/>
        </p:blipFill>
        <p:spPr>
          <a:xfrm>
            <a:off x="8527533" y="-1"/>
            <a:ext cx="9753456" cy="9674843"/>
          </a:xfrm>
          <a:prstGeom prst="rect">
            <a:avLst/>
          </a:prstGeom>
        </p:spPr>
      </p:pic>
      <p:sp>
        <p:nvSpPr>
          <p:cNvPr id="2" name="Title 1">
            <a:extLst>
              <a:ext uri="{FF2B5EF4-FFF2-40B4-BE49-F238E27FC236}">
                <a16:creationId xmlns:a16="http://schemas.microsoft.com/office/drawing/2014/main" id="{CC203DA0-7345-AD8C-F8AC-A1EF88846707}"/>
              </a:ext>
            </a:extLst>
          </p:cNvPr>
          <p:cNvSpPr>
            <a:spLocks noGrp="1"/>
          </p:cNvSpPr>
          <p:nvPr>
            <p:ph type="title"/>
          </p:nvPr>
        </p:nvSpPr>
        <p:spPr>
          <a:xfrm>
            <a:off x="748665" y="1680210"/>
            <a:ext cx="7286625" cy="1229577"/>
          </a:xfrm>
        </p:spPr>
        <p:txBody>
          <a:bodyPr anchor="b"/>
          <a:lstStyle>
            <a:lvl1pPr>
              <a:defRPr sz="48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81C352F0-C163-A3FC-0FB8-68CF46D40B1C}"/>
              </a:ext>
            </a:extLst>
          </p:cNvPr>
          <p:cNvSpPr>
            <a:spLocks noGrp="1"/>
          </p:cNvSpPr>
          <p:nvPr>
            <p:ph idx="1"/>
          </p:nvPr>
        </p:nvSpPr>
        <p:spPr>
          <a:xfrm>
            <a:off x="748665" y="3149918"/>
            <a:ext cx="7286625" cy="5868353"/>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Picture Placeholder 5">
            <a:extLst>
              <a:ext uri="{FF2B5EF4-FFF2-40B4-BE49-F238E27FC236}">
                <a16:creationId xmlns:a16="http://schemas.microsoft.com/office/drawing/2014/main" id="{59863A9D-3276-99E5-BA2A-5F63DE6CA13C}"/>
              </a:ext>
            </a:extLst>
          </p:cNvPr>
          <p:cNvSpPr>
            <a:spLocks noGrp="1"/>
          </p:cNvSpPr>
          <p:nvPr>
            <p:ph type="pic" sz="quarter" idx="10"/>
          </p:nvPr>
        </p:nvSpPr>
        <p:spPr>
          <a:xfrm>
            <a:off x="8527533" y="0"/>
            <a:ext cx="9753456" cy="9674841"/>
          </a:xfrm>
        </p:spPr>
        <p:txBody>
          <a:bodyPr/>
          <a:lstStyle/>
          <a:p>
            <a:endParaRPr lang="nl-NL"/>
          </a:p>
        </p:txBody>
      </p:sp>
    </p:spTree>
    <p:extLst>
      <p:ext uri="{BB962C8B-B14F-4D97-AF65-F5344CB8AC3E}">
        <p14:creationId xmlns:p14="http://schemas.microsoft.com/office/powerpoint/2010/main" val="297765563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3 picture right">
    <p:spTree>
      <p:nvGrpSpPr>
        <p:cNvPr id="1" name=""/>
        <p:cNvGrpSpPr/>
        <p:nvPr/>
      </p:nvGrpSpPr>
      <p:grpSpPr>
        <a:xfrm>
          <a:off x="0" y="0"/>
          <a:ext cx="0" cy="0"/>
          <a:chOff x="0" y="0"/>
          <a:chExt cx="0" cy="0"/>
        </a:xfrm>
      </p:grpSpPr>
      <p:pic>
        <p:nvPicPr>
          <p:cNvPr id="7" name="Picture 6" descr="A group of people in a room&#10;&#10;AI-generated content may be incorrect.">
            <a:extLst>
              <a:ext uri="{FF2B5EF4-FFF2-40B4-BE49-F238E27FC236}">
                <a16:creationId xmlns:a16="http://schemas.microsoft.com/office/drawing/2014/main" id="{0EA6B31A-2589-2C69-F8CB-8A948E93DCAD}"/>
              </a:ext>
            </a:extLst>
          </p:cNvPr>
          <p:cNvPicPr>
            <a:picLocks noChangeAspect="1"/>
          </p:cNvPicPr>
          <p:nvPr userDrawn="1"/>
        </p:nvPicPr>
        <p:blipFill>
          <a:blip r:embed="rId2">
            <a:extLst>
              <a:ext uri="{28A0092B-C50C-407E-A947-70E740481C1C}">
                <a14:useLocalDpi xmlns:a14="http://schemas.microsoft.com/office/drawing/2010/main" val="0"/>
              </a:ext>
            </a:extLst>
          </a:blip>
          <a:srcRect l="41999" r="15348"/>
          <a:stretch/>
        </p:blipFill>
        <p:spPr>
          <a:xfrm>
            <a:off x="10935978" y="2084"/>
            <a:ext cx="7352022" cy="9691469"/>
          </a:xfrm>
          <a:prstGeom prst="rect">
            <a:avLst/>
          </a:prstGeom>
        </p:spPr>
      </p:pic>
      <p:sp>
        <p:nvSpPr>
          <p:cNvPr id="2" name="Title 1">
            <a:extLst>
              <a:ext uri="{FF2B5EF4-FFF2-40B4-BE49-F238E27FC236}">
                <a16:creationId xmlns:a16="http://schemas.microsoft.com/office/drawing/2014/main" id="{CC203DA0-7345-AD8C-F8AC-A1EF88846707}"/>
              </a:ext>
            </a:extLst>
          </p:cNvPr>
          <p:cNvSpPr>
            <a:spLocks noGrp="1"/>
          </p:cNvSpPr>
          <p:nvPr>
            <p:ph type="title"/>
          </p:nvPr>
        </p:nvSpPr>
        <p:spPr>
          <a:xfrm>
            <a:off x="764382" y="1680210"/>
            <a:ext cx="9838848" cy="1229577"/>
          </a:xfrm>
        </p:spPr>
        <p:txBody>
          <a:bodyPr anchor="b"/>
          <a:lstStyle>
            <a:lvl1pPr>
              <a:defRPr sz="48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81C352F0-C163-A3FC-0FB8-68CF46D40B1C}"/>
              </a:ext>
            </a:extLst>
          </p:cNvPr>
          <p:cNvSpPr>
            <a:spLocks noGrp="1"/>
          </p:cNvSpPr>
          <p:nvPr>
            <p:ph idx="1"/>
          </p:nvPr>
        </p:nvSpPr>
        <p:spPr>
          <a:xfrm>
            <a:off x="764382" y="3149918"/>
            <a:ext cx="9258300" cy="5868353"/>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Picture Placeholder 5">
            <a:extLst>
              <a:ext uri="{FF2B5EF4-FFF2-40B4-BE49-F238E27FC236}">
                <a16:creationId xmlns:a16="http://schemas.microsoft.com/office/drawing/2014/main" id="{59863A9D-3276-99E5-BA2A-5F63DE6CA13C}"/>
              </a:ext>
            </a:extLst>
          </p:cNvPr>
          <p:cNvSpPr>
            <a:spLocks noGrp="1"/>
          </p:cNvSpPr>
          <p:nvPr>
            <p:ph type="pic" sz="quarter" idx="10"/>
          </p:nvPr>
        </p:nvSpPr>
        <p:spPr>
          <a:xfrm>
            <a:off x="10935977" y="2"/>
            <a:ext cx="7352022" cy="9691469"/>
          </a:xfrm>
        </p:spPr>
        <p:txBody>
          <a:bodyPr/>
          <a:lstStyle/>
          <a:p>
            <a:endParaRPr lang="nl-NL"/>
          </a:p>
        </p:txBody>
      </p:sp>
    </p:spTree>
    <p:extLst>
      <p:ext uri="{BB962C8B-B14F-4D97-AF65-F5344CB8AC3E}">
        <p14:creationId xmlns:p14="http://schemas.microsoft.com/office/powerpoint/2010/main" val="103269980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pic>
        <p:nvPicPr>
          <p:cNvPr id="9" name="Picture 8" descr="A group of people in a dark room&#10;&#10;AI-generated content may be incorrect.">
            <a:extLst>
              <a:ext uri="{FF2B5EF4-FFF2-40B4-BE49-F238E27FC236}">
                <a16:creationId xmlns:a16="http://schemas.microsoft.com/office/drawing/2014/main" id="{3B16CCB7-22B3-C375-FF12-9BA47AD754E9}"/>
              </a:ext>
            </a:extLst>
          </p:cNvPr>
          <p:cNvPicPr>
            <a:picLocks noChangeAspect="1"/>
          </p:cNvPicPr>
          <p:nvPr userDrawn="1"/>
        </p:nvPicPr>
        <p:blipFill>
          <a:blip r:embed="rId2">
            <a:extLst>
              <a:ext uri="{28A0092B-C50C-407E-A947-70E740481C1C}">
                <a14:useLocalDpi xmlns:a14="http://schemas.microsoft.com/office/drawing/2010/main" val="0"/>
              </a:ext>
            </a:extLst>
          </a:blip>
          <a:srcRect l="30462" r="12734"/>
          <a:stretch/>
        </p:blipFill>
        <p:spPr>
          <a:xfrm>
            <a:off x="-1" y="-1"/>
            <a:ext cx="8238806" cy="9669422"/>
          </a:xfrm>
          <a:prstGeom prst="rect">
            <a:avLst/>
          </a:prstGeom>
        </p:spPr>
      </p:pic>
      <p:sp>
        <p:nvSpPr>
          <p:cNvPr id="10" name="Rectangle 9">
            <a:extLst>
              <a:ext uri="{FF2B5EF4-FFF2-40B4-BE49-F238E27FC236}">
                <a16:creationId xmlns:a16="http://schemas.microsoft.com/office/drawing/2014/main" id="{FB0A3802-9DE7-0074-5C5C-E1FECE3DACD4}"/>
              </a:ext>
            </a:extLst>
          </p:cNvPr>
          <p:cNvSpPr/>
          <p:nvPr userDrawn="1"/>
        </p:nvSpPr>
        <p:spPr>
          <a:xfrm>
            <a:off x="7835805" y="-1"/>
            <a:ext cx="10452195" cy="96748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6" name="Picture Placeholder 5">
            <a:extLst>
              <a:ext uri="{FF2B5EF4-FFF2-40B4-BE49-F238E27FC236}">
                <a16:creationId xmlns:a16="http://schemas.microsoft.com/office/drawing/2014/main" id="{B3804725-31AA-153A-C3A6-FB98E31A1E80}"/>
              </a:ext>
            </a:extLst>
          </p:cNvPr>
          <p:cNvSpPr>
            <a:spLocks noGrp="1"/>
          </p:cNvSpPr>
          <p:nvPr>
            <p:ph type="pic" sz="quarter" idx="10"/>
          </p:nvPr>
        </p:nvSpPr>
        <p:spPr>
          <a:xfrm>
            <a:off x="21374" y="0"/>
            <a:ext cx="7814432" cy="9669420"/>
          </a:xfrm>
        </p:spPr>
        <p:txBody>
          <a:bodyPr/>
          <a:lstStyle/>
          <a:p>
            <a:endParaRPr lang="nl-NL"/>
          </a:p>
        </p:txBody>
      </p:sp>
      <p:sp>
        <p:nvSpPr>
          <p:cNvPr id="11" name="Rectangle: Rounded Corners 10">
            <a:extLst>
              <a:ext uri="{FF2B5EF4-FFF2-40B4-BE49-F238E27FC236}">
                <a16:creationId xmlns:a16="http://schemas.microsoft.com/office/drawing/2014/main" id="{8C082B7A-9DF4-24F5-3FF2-541C84DAEF8C}"/>
              </a:ext>
            </a:extLst>
          </p:cNvPr>
          <p:cNvSpPr/>
          <p:nvPr userDrawn="1"/>
        </p:nvSpPr>
        <p:spPr>
          <a:xfrm>
            <a:off x="8334054" y="1703086"/>
            <a:ext cx="9401496" cy="6637850"/>
          </a:xfrm>
          <a:prstGeom prst="roundRect">
            <a:avLst>
              <a:gd name="adj" fmla="val 825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 name="Content Placeholder 3">
            <a:extLst>
              <a:ext uri="{FF2B5EF4-FFF2-40B4-BE49-F238E27FC236}">
                <a16:creationId xmlns:a16="http://schemas.microsoft.com/office/drawing/2014/main" id="{793E829E-BEB6-302B-FB0B-BFD677B1D27F}"/>
              </a:ext>
            </a:extLst>
          </p:cNvPr>
          <p:cNvSpPr>
            <a:spLocks noGrp="1"/>
          </p:cNvSpPr>
          <p:nvPr>
            <p:ph sz="half" idx="2"/>
          </p:nvPr>
        </p:nvSpPr>
        <p:spPr>
          <a:xfrm>
            <a:off x="8902421" y="2362842"/>
            <a:ext cx="8414030" cy="5448036"/>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pic>
        <p:nvPicPr>
          <p:cNvPr id="15" name="Graphic 14">
            <a:extLst>
              <a:ext uri="{FF2B5EF4-FFF2-40B4-BE49-F238E27FC236}">
                <a16:creationId xmlns:a16="http://schemas.microsoft.com/office/drawing/2014/main" id="{09830C94-3F3A-5370-09C9-07344DB4C8D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902421" y="1331610"/>
            <a:ext cx="1157288" cy="742950"/>
          </a:xfrm>
          <a:prstGeom prst="rect">
            <a:avLst/>
          </a:prstGeom>
        </p:spPr>
      </p:pic>
      <p:pic>
        <p:nvPicPr>
          <p:cNvPr id="13" name="Graphic 12">
            <a:extLst>
              <a:ext uri="{FF2B5EF4-FFF2-40B4-BE49-F238E27FC236}">
                <a16:creationId xmlns:a16="http://schemas.microsoft.com/office/drawing/2014/main" id="{E933BFD2-08E1-80CF-328C-7721FD43135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5867013" y="7810878"/>
            <a:ext cx="1692461" cy="1060113"/>
          </a:xfrm>
          <a:prstGeom prst="rect">
            <a:avLst/>
          </a:prstGeom>
        </p:spPr>
      </p:pic>
    </p:spTree>
    <p:extLst>
      <p:ext uri="{BB962C8B-B14F-4D97-AF65-F5344CB8AC3E}">
        <p14:creationId xmlns:p14="http://schemas.microsoft.com/office/powerpoint/2010/main" val="42934443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 Quotes layout">
    <p:spTree>
      <p:nvGrpSpPr>
        <p:cNvPr id="1" name=""/>
        <p:cNvGrpSpPr/>
        <p:nvPr/>
      </p:nvGrpSpPr>
      <p:grpSpPr>
        <a:xfrm>
          <a:off x="0" y="0"/>
          <a:ext cx="0" cy="0"/>
          <a:chOff x="0" y="0"/>
          <a:chExt cx="0" cy="0"/>
        </a:xfrm>
      </p:grpSpPr>
      <p:pic>
        <p:nvPicPr>
          <p:cNvPr id="7" name="Picture 6" descr="A group of people working on a computer&#10;&#10;AI-generated content may be incorrect.">
            <a:extLst>
              <a:ext uri="{FF2B5EF4-FFF2-40B4-BE49-F238E27FC236}">
                <a16:creationId xmlns:a16="http://schemas.microsoft.com/office/drawing/2014/main" id="{EF64B2D2-9E5A-3577-34D4-0E37158248B4}"/>
              </a:ext>
            </a:extLst>
          </p:cNvPr>
          <p:cNvPicPr>
            <a:picLocks noChangeAspect="1"/>
          </p:cNvPicPr>
          <p:nvPr userDrawn="1"/>
        </p:nvPicPr>
        <p:blipFill>
          <a:blip r:embed="rId2">
            <a:extLst>
              <a:ext uri="{28A0092B-C50C-407E-A947-70E740481C1C}">
                <a14:useLocalDpi xmlns:a14="http://schemas.microsoft.com/office/drawing/2010/main" val="0"/>
              </a:ext>
            </a:extLst>
          </a:blip>
          <a:srcRect t="3741"/>
          <a:stretch>
            <a:fillRect/>
          </a:stretch>
        </p:blipFill>
        <p:spPr>
          <a:xfrm>
            <a:off x="-9340" y="0"/>
            <a:ext cx="7845146" cy="9669420"/>
          </a:xfrm>
          <a:prstGeom prst="rect">
            <a:avLst/>
          </a:prstGeom>
        </p:spPr>
      </p:pic>
      <p:sp>
        <p:nvSpPr>
          <p:cNvPr id="6" name="Picture Placeholder 5">
            <a:extLst>
              <a:ext uri="{FF2B5EF4-FFF2-40B4-BE49-F238E27FC236}">
                <a16:creationId xmlns:a16="http://schemas.microsoft.com/office/drawing/2014/main" id="{B3804725-31AA-153A-C3A6-FB98E31A1E80}"/>
              </a:ext>
            </a:extLst>
          </p:cNvPr>
          <p:cNvSpPr>
            <a:spLocks noGrp="1"/>
          </p:cNvSpPr>
          <p:nvPr>
            <p:ph type="pic" sz="quarter" idx="10"/>
          </p:nvPr>
        </p:nvSpPr>
        <p:spPr>
          <a:xfrm>
            <a:off x="1" y="0"/>
            <a:ext cx="7814432" cy="9669420"/>
          </a:xfrm>
        </p:spPr>
        <p:txBody>
          <a:bodyPr/>
          <a:lstStyle/>
          <a:p>
            <a:endParaRPr lang="nl-NL"/>
          </a:p>
        </p:txBody>
      </p:sp>
      <p:sp>
        <p:nvSpPr>
          <p:cNvPr id="10" name="Rectangle 9">
            <a:extLst>
              <a:ext uri="{FF2B5EF4-FFF2-40B4-BE49-F238E27FC236}">
                <a16:creationId xmlns:a16="http://schemas.microsoft.com/office/drawing/2014/main" id="{FB0A3802-9DE7-0074-5C5C-E1FECE3DACD4}"/>
              </a:ext>
            </a:extLst>
          </p:cNvPr>
          <p:cNvSpPr/>
          <p:nvPr userDrawn="1"/>
        </p:nvSpPr>
        <p:spPr>
          <a:xfrm>
            <a:off x="7835805" y="-1"/>
            <a:ext cx="10452195" cy="96748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11" name="Rectangle: Rounded Corners 10">
            <a:extLst>
              <a:ext uri="{FF2B5EF4-FFF2-40B4-BE49-F238E27FC236}">
                <a16:creationId xmlns:a16="http://schemas.microsoft.com/office/drawing/2014/main" id="{8C082B7A-9DF4-24F5-3FF2-541C84DAEF8C}"/>
              </a:ext>
            </a:extLst>
          </p:cNvPr>
          <p:cNvSpPr/>
          <p:nvPr userDrawn="1"/>
        </p:nvSpPr>
        <p:spPr>
          <a:xfrm>
            <a:off x="8239124" y="750580"/>
            <a:ext cx="8692322" cy="4006199"/>
          </a:xfrm>
          <a:prstGeom prst="roundRect">
            <a:avLst>
              <a:gd name="adj" fmla="val 825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 name="Content Placeholder 3">
            <a:extLst>
              <a:ext uri="{FF2B5EF4-FFF2-40B4-BE49-F238E27FC236}">
                <a16:creationId xmlns:a16="http://schemas.microsoft.com/office/drawing/2014/main" id="{793E829E-BEB6-302B-FB0B-BFD677B1D27F}"/>
              </a:ext>
            </a:extLst>
          </p:cNvPr>
          <p:cNvSpPr>
            <a:spLocks noGrp="1"/>
          </p:cNvSpPr>
          <p:nvPr>
            <p:ph sz="half" idx="2"/>
          </p:nvPr>
        </p:nvSpPr>
        <p:spPr>
          <a:xfrm>
            <a:off x="8565354" y="1410335"/>
            <a:ext cx="8131971" cy="2948306"/>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pic>
        <p:nvPicPr>
          <p:cNvPr id="15" name="Graphic 14">
            <a:extLst>
              <a:ext uri="{FF2B5EF4-FFF2-40B4-BE49-F238E27FC236}">
                <a16:creationId xmlns:a16="http://schemas.microsoft.com/office/drawing/2014/main" id="{09830C94-3F3A-5370-09C9-07344DB4C8D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787605" y="379103"/>
            <a:ext cx="1157288" cy="742950"/>
          </a:xfrm>
          <a:prstGeom prst="rect">
            <a:avLst/>
          </a:prstGeom>
        </p:spPr>
      </p:pic>
      <p:sp>
        <p:nvSpPr>
          <p:cNvPr id="2" name="Rectangle: Rounded Corners 1">
            <a:extLst>
              <a:ext uri="{FF2B5EF4-FFF2-40B4-BE49-F238E27FC236}">
                <a16:creationId xmlns:a16="http://schemas.microsoft.com/office/drawing/2014/main" id="{85C853EB-89C0-65F7-5B63-9330079BB353}"/>
              </a:ext>
            </a:extLst>
          </p:cNvPr>
          <p:cNvSpPr/>
          <p:nvPr userDrawn="1"/>
        </p:nvSpPr>
        <p:spPr>
          <a:xfrm>
            <a:off x="8311917" y="5045060"/>
            <a:ext cx="9737121" cy="4006199"/>
          </a:xfrm>
          <a:prstGeom prst="roundRect">
            <a:avLst>
              <a:gd name="adj" fmla="val 825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pic>
        <p:nvPicPr>
          <p:cNvPr id="13" name="Graphic 12">
            <a:extLst>
              <a:ext uri="{FF2B5EF4-FFF2-40B4-BE49-F238E27FC236}">
                <a16:creationId xmlns:a16="http://schemas.microsoft.com/office/drawing/2014/main" id="{E933BFD2-08E1-80CF-328C-7721FD43135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6053236" y="8393753"/>
            <a:ext cx="1692461" cy="1060113"/>
          </a:xfrm>
          <a:prstGeom prst="rect">
            <a:avLst/>
          </a:prstGeom>
        </p:spPr>
      </p:pic>
      <p:sp>
        <p:nvSpPr>
          <p:cNvPr id="3" name="Content Placeholder 3">
            <a:extLst>
              <a:ext uri="{FF2B5EF4-FFF2-40B4-BE49-F238E27FC236}">
                <a16:creationId xmlns:a16="http://schemas.microsoft.com/office/drawing/2014/main" id="{37FED508-17D7-B32C-D0EB-40D16200689F}"/>
              </a:ext>
            </a:extLst>
          </p:cNvPr>
          <p:cNvSpPr>
            <a:spLocks noGrp="1"/>
          </p:cNvSpPr>
          <p:nvPr>
            <p:ph sz="half" idx="11"/>
          </p:nvPr>
        </p:nvSpPr>
        <p:spPr>
          <a:xfrm>
            <a:off x="8693541" y="5507357"/>
            <a:ext cx="8951916" cy="2948306"/>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Tree>
    <p:extLst>
      <p:ext uri="{BB962C8B-B14F-4D97-AF65-F5344CB8AC3E}">
        <p14:creationId xmlns:p14="http://schemas.microsoft.com/office/powerpoint/2010/main" val="242423826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Questions and comment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B0A3802-9DE7-0074-5C5C-E1FECE3DACD4}"/>
              </a:ext>
            </a:extLst>
          </p:cNvPr>
          <p:cNvSpPr/>
          <p:nvPr userDrawn="1"/>
        </p:nvSpPr>
        <p:spPr>
          <a:xfrm>
            <a:off x="0" y="0"/>
            <a:ext cx="18288000" cy="9684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pic>
        <p:nvPicPr>
          <p:cNvPr id="5" name="Graphic 4">
            <a:extLst>
              <a:ext uri="{FF2B5EF4-FFF2-40B4-BE49-F238E27FC236}">
                <a16:creationId xmlns:a16="http://schemas.microsoft.com/office/drawing/2014/main" id="{8593A3E3-3A27-0957-2F69-E77CB2EFDE54}"/>
              </a:ext>
            </a:extLst>
          </p:cNvPr>
          <p:cNvPicPr>
            <a:picLocks noChangeAspect="1"/>
          </p:cNvPicPr>
          <p:nvPr userDrawn="1"/>
        </p:nvPicPr>
        <p:blipFill>
          <a:blip>
            <a:extLst>
              <a:ext uri="{96DAC541-7B7A-43D3-8B79-37D633B846F1}">
                <asvg:svgBlip xmlns:asvg="http://schemas.microsoft.com/office/drawing/2016/SVG/main" r:embed="rId2"/>
              </a:ext>
            </a:extLst>
          </a:blip>
          <a:srcRect r="18913" b="6409"/>
          <a:stretch/>
        </p:blipFill>
        <p:spPr>
          <a:xfrm>
            <a:off x="10937081" y="1199576"/>
            <a:ext cx="7350920" cy="8484473"/>
          </a:xfrm>
          <a:prstGeom prst="rect">
            <a:avLst/>
          </a:prstGeom>
        </p:spPr>
      </p:pic>
      <p:sp>
        <p:nvSpPr>
          <p:cNvPr id="2" name="Title Placeholder 1">
            <a:extLst>
              <a:ext uri="{FF2B5EF4-FFF2-40B4-BE49-F238E27FC236}">
                <a16:creationId xmlns:a16="http://schemas.microsoft.com/office/drawing/2014/main" id="{6BAD6033-3FF9-8007-7FE2-2183B23EC14E}"/>
              </a:ext>
            </a:extLst>
          </p:cNvPr>
          <p:cNvSpPr>
            <a:spLocks noGrp="1"/>
          </p:cNvSpPr>
          <p:nvPr>
            <p:ph type="title" hasCustomPrompt="1"/>
          </p:nvPr>
        </p:nvSpPr>
        <p:spPr>
          <a:xfrm>
            <a:off x="467265" y="4366709"/>
            <a:ext cx="17312733" cy="1258785"/>
          </a:xfrm>
          <a:prstGeom prst="rect">
            <a:avLst/>
          </a:prstGeom>
        </p:spPr>
        <p:txBody>
          <a:bodyPr vert="horz" lIns="91440" tIns="45720" rIns="91440" bIns="45720" rtlCol="0" anchor="ctr">
            <a:normAutofit/>
          </a:bodyPr>
          <a:lstStyle>
            <a:lvl1pPr algn="ctr">
              <a:defRPr sz="7200">
                <a:solidFill>
                  <a:schemeClr val="bg1"/>
                </a:solidFill>
                <a:latin typeface="Lato Black" panose="020F0A02020204030203" pitchFamily="34" charset="0"/>
              </a:defRPr>
            </a:lvl1pPr>
          </a:lstStyle>
          <a:p>
            <a:r>
              <a:rPr lang="en-US"/>
              <a:t>Any questions/comments?</a:t>
            </a:r>
            <a:endParaRPr lang="nl-NL"/>
          </a:p>
        </p:txBody>
      </p:sp>
      <p:pic>
        <p:nvPicPr>
          <p:cNvPr id="4" name="Picture 3">
            <a:extLst>
              <a:ext uri="{FF2B5EF4-FFF2-40B4-BE49-F238E27FC236}">
                <a16:creationId xmlns:a16="http://schemas.microsoft.com/office/drawing/2014/main" id="{5DF20BAD-61EB-0610-E0E2-BD8C5733CA7D}"/>
              </a:ext>
            </a:extLst>
          </p:cNvPr>
          <p:cNvPicPr>
            <a:picLocks noChangeAspect="1"/>
          </p:cNvPicPr>
          <p:nvPr userDrawn="1"/>
        </p:nvPicPr>
        <p:blipFill>
          <a:blip r:embed="rId3"/>
          <a:stretch>
            <a:fillRect/>
          </a:stretch>
        </p:blipFill>
        <p:spPr>
          <a:xfrm>
            <a:off x="160318" y="9801404"/>
            <a:ext cx="1410419" cy="413051"/>
          </a:xfrm>
          <a:prstGeom prst="rect">
            <a:avLst/>
          </a:prstGeom>
        </p:spPr>
      </p:pic>
    </p:spTree>
    <p:extLst>
      <p:ext uri="{BB962C8B-B14F-4D97-AF65-F5344CB8AC3E}">
        <p14:creationId xmlns:p14="http://schemas.microsoft.com/office/powerpoint/2010/main" val="1415335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sli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B0A3802-9DE7-0074-5C5C-E1FECE3DACD4}"/>
              </a:ext>
            </a:extLst>
          </p:cNvPr>
          <p:cNvSpPr/>
          <p:nvPr userDrawn="1"/>
        </p:nvSpPr>
        <p:spPr>
          <a:xfrm>
            <a:off x="0" y="0"/>
            <a:ext cx="18288000" cy="9684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pic>
        <p:nvPicPr>
          <p:cNvPr id="4" name="Graphic 3">
            <a:extLst>
              <a:ext uri="{FF2B5EF4-FFF2-40B4-BE49-F238E27FC236}">
                <a16:creationId xmlns:a16="http://schemas.microsoft.com/office/drawing/2014/main" id="{2D60C796-3CC7-AD97-3B41-36C3294048D5}"/>
              </a:ext>
            </a:extLst>
          </p:cNvPr>
          <p:cNvPicPr>
            <a:picLocks noChangeAspect="1"/>
          </p:cNvPicPr>
          <p:nvPr userDrawn="1"/>
        </p:nvPicPr>
        <p:blipFill>
          <a:blip>
            <a:extLst>
              <a:ext uri="{96DAC541-7B7A-43D3-8B79-37D633B846F1}">
                <asvg:svgBlip xmlns:asvg="http://schemas.microsoft.com/office/drawing/2016/SVG/main" r:embed="rId2"/>
              </a:ext>
            </a:extLst>
          </a:blip>
          <a:srcRect r="18052" b="6678"/>
          <a:stretch/>
        </p:blipFill>
        <p:spPr>
          <a:xfrm>
            <a:off x="10937081" y="1323326"/>
            <a:ext cx="7350921" cy="8360723"/>
          </a:xfrm>
          <a:prstGeom prst="rect">
            <a:avLst/>
          </a:prstGeom>
        </p:spPr>
      </p:pic>
      <p:sp>
        <p:nvSpPr>
          <p:cNvPr id="2" name="Title Placeholder 1">
            <a:extLst>
              <a:ext uri="{FF2B5EF4-FFF2-40B4-BE49-F238E27FC236}">
                <a16:creationId xmlns:a16="http://schemas.microsoft.com/office/drawing/2014/main" id="{6BAD6033-3FF9-8007-7FE2-2183B23EC14E}"/>
              </a:ext>
            </a:extLst>
          </p:cNvPr>
          <p:cNvSpPr>
            <a:spLocks noGrp="1"/>
          </p:cNvSpPr>
          <p:nvPr>
            <p:ph type="title" hasCustomPrompt="1"/>
          </p:nvPr>
        </p:nvSpPr>
        <p:spPr>
          <a:xfrm>
            <a:off x="467265" y="4366709"/>
            <a:ext cx="17312733" cy="1258785"/>
          </a:xfrm>
          <a:prstGeom prst="rect">
            <a:avLst/>
          </a:prstGeom>
        </p:spPr>
        <p:txBody>
          <a:bodyPr vert="horz" lIns="91440" tIns="45720" rIns="91440" bIns="45720" rtlCol="0" anchor="ctr">
            <a:normAutofit/>
          </a:bodyPr>
          <a:lstStyle>
            <a:lvl1pPr algn="ctr">
              <a:defRPr sz="7200">
                <a:solidFill>
                  <a:schemeClr val="bg1"/>
                </a:solidFill>
                <a:latin typeface="Lato Black" panose="020F0A02020204030203" pitchFamily="34" charset="0"/>
              </a:defRPr>
            </a:lvl1pPr>
          </a:lstStyle>
          <a:p>
            <a:r>
              <a:rPr lang="en-US"/>
              <a:t>Click to edit title!</a:t>
            </a:r>
            <a:endParaRPr lang="nl-NL"/>
          </a:p>
        </p:txBody>
      </p:sp>
    </p:spTree>
    <p:extLst>
      <p:ext uri="{BB962C8B-B14F-4D97-AF65-F5344CB8AC3E}">
        <p14:creationId xmlns:p14="http://schemas.microsoft.com/office/powerpoint/2010/main" val="82587840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Navy background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B0A3802-9DE7-0074-5C5C-E1FECE3DACD4}"/>
              </a:ext>
            </a:extLst>
          </p:cNvPr>
          <p:cNvSpPr/>
          <p:nvPr userDrawn="1"/>
        </p:nvSpPr>
        <p:spPr>
          <a:xfrm>
            <a:off x="0" y="1579416"/>
            <a:ext cx="18288000" cy="810463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 name="Content Placeholder 3">
            <a:extLst>
              <a:ext uri="{FF2B5EF4-FFF2-40B4-BE49-F238E27FC236}">
                <a16:creationId xmlns:a16="http://schemas.microsoft.com/office/drawing/2014/main" id="{793E829E-BEB6-302B-FB0B-BFD677B1D27F}"/>
              </a:ext>
            </a:extLst>
          </p:cNvPr>
          <p:cNvSpPr>
            <a:spLocks noGrp="1"/>
          </p:cNvSpPr>
          <p:nvPr>
            <p:ph sz="half" idx="2"/>
          </p:nvPr>
        </p:nvSpPr>
        <p:spPr>
          <a:xfrm>
            <a:off x="486947" y="2419481"/>
            <a:ext cx="17293052" cy="633263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2" name="Title Placeholder 1">
            <a:extLst>
              <a:ext uri="{FF2B5EF4-FFF2-40B4-BE49-F238E27FC236}">
                <a16:creationId xmlns:a16="http://schemas.microsoft.com/office/drawing/2014/main" id="{6BAD6033-3FF9-8007-7FE2-2183B23EC14E}"/>
              </a:ext>
            </a:extLst>
          </p:cNvPr>
          <p:cNvSpPr>
            <a:spLocks noGrp="1"/>
          </p:cNvSpPr>
          <p:nvPr>
            <p:ph type="title"/>
          </p:nvPr>
        </p:nvSpPr>
        <p:spPr>
          <a:xfrm>
            <a:off x="467265" y="279071"/>
            <a:ext cx="17312733" cy="1258785"/>
          </a:xfrm>
          <a:prstGeom prst="rect">
            <a:avLst/>
          </a:prstGeom>
        </p:spPr>
        <p:txBody>
          <a:bodyPr vert="horz" lIns="91440" tIns="45720" rIns="91440" bIns="45720" rtlCol="0" anchor="ctr">
            <a:normAutofit/>
          </a:bodyPr>
          <a:lstStyle>
            <a:lvl1pPr>
              <a:defRPr sz="5400"/>
            </a:lvl1pPr>
          </a:lstStyle>
          <a:p>
            <a:r>
              <a:rPr lang="en-US"/>
              <a:t>Click to edit Master title style</a:t>
            </a:r>
            <a:endParaRPr lang="nl-NL"/>
          </a:p>
        </p:txBody>
      </p:sp>
    </p:spTree>
    <p:extLst>
      <p:ext uri="{BB962C8B-B14F-4D97-AF65-F5344CB8AC3E}">
        <p14:creationId xmlns:p14="http://schemas.microsoft.com/office/powerpoint/2010/main" val="315597804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teel background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B0A3802-9DE7-0074-5C5C-E1FECE3DACD4}"/>
              </a:ext>
            </a:extLst>
          </p:cNvPr>
          <p:cNvSpPr/>
          <p:nvPr userDrawn="1"/>
        </p:nvSpPr>
        <p:spPr>
          <a:xfrm>
            <a:off x="0" y="1579417"/>
            <a:ext cx="18288000" cy="8104631"/>
          </a:xfrm>
          <a:prstGeom prst="rect">
            <a:avLst/>
          </a:prstGeom>
          <a:solidFill>
            <a:srgbClr val="E4EB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 name="Content Placeholder 3">
            <a:extLst>
              <a:ext uri="{FF2B5EF4-FFF2-40B4-BE49-F238E27FC236}">
                <a16:creationId xmlns:a16="http://schemas.microsoft.com/office/drawing/2014/main" id="{793E829E-BEB6-302B-FB0B-BFD677B1D27F}"/>
              </a:ext>
            </a:extLst>
          </p:cNvPr>
          <p:cNvSpPr>
            <a:spLocks noGrp="1"/>
          </p:cNvSpPr>
          <p:nvPr>
            <p:ph sz="half" idx="2"/>
          </p:nvPr>
        </p:nvSpPr>
        <p:spPr>
          <a:xfrm>
            <a:off x="486948" y="2419481"/>
            <a:ext cx="17305752" cy="633263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2" name="Title Placeholder 1">
            <a:extLst>
              <a:ext uri="{FF2B5EF4-FFF2-40B4-BE49-F238E27FC236}">
                <a16:creationId xmlns:a16="http://schemas.microsoft.com/office/drawing/2014/main" id="{6BAD6033-3FF9-8007-7FE2-2183B23EC14E}"/>
              </a:ext>
            </a:extLst>
          </p:cNvPr>
          <p:cNvSpPr>
            <a:spLocks noGrp="1"/>
          </p:cNvSpPr>
          <p:nvPr>
            <p:ph type="title"/>
          </p:nvPr>
        </p:nvSpPr>
        <p:spPr>
          <a:xfrm>
            <a:off x="467265" y="279071"/>
            <a:ext cx="17325435" cy="1258785"/>
          </a:xfrm>
          <a:prstGeom prst="rect">
            <a:avLst/>
          </a:prstGeom>
        </p:spPr>
        <p:txBody>
          <a:bodyPr vert="horz" lIns="91440" tIns="45720" rIns="91440" bIns="45720" rtlCol="0" anchor="ctr">
            <a:normAutofit/>
          </a:bodyPr>
          <a:lstStyle>
            <a:lvl1pPr>
              <a:defRPr sz="5400"/>
            </a:lvl1pPr>
          </a:lstStyle>
          <a:p>
            <a:r>
              <a:rPr lang="en-US"/>
              <a:t>Click to edit Master title style</a:t>
            </a:r>
            <a:endParaRPr lang="nl-NL"/>
          </a:p>
        </p:txBody>
      </p:sp>
    </p:spTree>
    <p:extLst>
      <p:ext uri="{BB962C8B-B14F-4D97-AF65-F5344CB8AC3E}">
        <p14:creationId xmlns:p14="http://schemas.microsoft.com/office/powerpoint/2010/main" val="41850774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White background layout">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AD6033-3FF9-8007-7FE2-2183B23EC14E}"/>
              </a:ext>
            </a:extLst>
          </p:cNvPr>
          <p:cNvSpPr>
            <a:spLocks noGrp="1"/>
          </p:cNvSpPr>
          <p:nvPr>
            <p:ph type="title"/>
          </p:nvPr>
        </p:nvSpPr>
        <p:spPr>
          <a:xfrm>
            <a:off x="467265" y="279071"/>
            <a:ext cx="17287206" cy="1258785"/>
          </a:xfrm>
          <a:prstGeom prst="rect">
            <a:avLst/>
          </a:prstGeom>
        </p:spPr>
        <p:txBody>
          <a:bodyPr vert="horz" lIns="91440" tIns="45720" rIns="91440" bIns="45720" rtlCol="0" anchor="ctr">
            <a:normAutofit/>
          </a:bodyPr>
          <a:lstStyle>
            <a:lvl1pPr>
              <a:defRPr sz="5400"/>
            </a:lvl1pPr>
          </a:lstStyle>
          <a:p>
            <a:r>
              <a:rPr lang="en-US"/>
              <a:t>Click to edit Master title style</a:t>
            </a:r>
            <a:endParaRPr lang="nl-NL"/>
          </a:p>
        </p:txBody>
      </p:sp>
      <p:cxnSp>
        <p:nvCxnSpPr>
          <p:cNvPr id="5" name="Straight Connector 4">
            <a:extLst>
              <a:ext uri="{FF2B5EF4-FFF2-40B4-BE49-F238E27FC236}">
                <a16:creationId xmlns:a16="http://schemas.microsoft.com/office/drawing/2014/main" id="{DB614D26-6C57-384B-60F0-CAAA256322F4}"/>
              </a:ext>
            </a:extLst>
          </p:cNvPr>
          <p:cNvCxnSpPr/>
          <p:nvPr userDrawn="1"/>
        </p:nvCxnSpPr>
        <p:spPr>
          <a:xfrm>
            <a:off x="160318" y="1567541"/>
            <a:ext cx="17866427"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 name="Content Placeholder 3">
            <a:extLst>
              <a:ext uri="{FF2B5EF4-FFF2-40B4-BE49-F238E27FC236}">
                <a16:creationId xmlns:a16="http://schemas.microsoft.com/office/drawing/2014/main" id="{793E829E-BEB6-302B-FB0B-BFD677B1D27F}"/>
              </a:ext>
            </a:extLst>
          </p:cNvPr>
          <p:cNvSpPr>
            <a:spLocks noGrp="1"/>
          </p:cNvSpPr>
          <p:nvPr>
            <p:ph sz="half" idx="2"/>
          </p:nvPr>
        </p:nvSpPr>
        <p:spPr>
          <a:xfrm>
            <a:off x="486948" y="2419481"/>
            <a:ext cx="17267652" cy="633263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pic>
        <p:nvPicPr>
          <p:cNvPr id="6" name="Picture 5">
            <a:extLst>
              <a:ext uri="{FF2B5EF4-FFF2-40B4-BE49-F238E27FC236}">
                <a16:creationId xmlns:a16="http://schemas.microsoft.com/office/drawing/2014/main" id="{FE7A6A39-7128-0230-9277-7D1B169FA77A}"/>
              </a:ext>
            </a:extLst>
          </p:cNvPr>
          <p:cNvPicPr>
            <a:picLocks noChangeAspect="1"/>
          </p:cNvPicPr>
          <p:nvPr userDrawn="1"/>
        </p:nvPicPr>
        <p:blipFill>
          <a:blip r:embed="rId2"/>
          <a:stretch>
            <a:fillRect/>
          </a:stretch>
        </p:blipFill>
        <p:spPr>
          <a:xfrm>
            <a:off x="160318" y="9801404"/>
            <a:ext cx="1410419" cy="413051"/>
          </a:xfrm>
          <a:prstGeom prst="rect">
            <a:avLst/>
          </a:prstGeom>
        </p:spPr>
      </p:pic>
    </p:spTree>
    <p:extLst>
      <p:ext uri="{BB962C8B-B14F-4D97-AF65-F5344CB8AC3E}">
        <p14:creationId xmlns:p14="http://schemas.microsoft.com/office/powerpoint/2010/main" val="396818484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Illustration background layout 1">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7884D288-E177-9775-7D5B-902EDC67A888}"/>
              </a:ext>
            </a:extLst>
          </p:cNvPr>
          <p:cNvPicPr>
            <a:picLocks noChangeAspect="1"/>
          </p:cNvPicPr>
          <p:nvPr userDrawn="1"/>
        </p:nvPicPr>
        <p:blipFill>
          <a:blip>
            <a:extLst>
              <a:ext uri="{96DAC541-7B7A-43D3-8B79-37D633B846F1}">
                <asvg:svgBlip xmlns:asvg="http://schemas.microsoft.com/office/drawing/2016/SVG/main" r:embed="rId2"/>
              </a:ext>
            </a:extLst>
          </a:blip>
          <a:srcRect r="26869" b="7265"/>
          <a:stretch/>
        </p:blipFill>
        <p:spPr>
          <a:xfrm>
            <a:off x="14894991" y="3831788"/>
            <a:ext cx="3393009" cy="5872560"/>
          </a:xfrm>
          <a:prstGeom prst="rect">
            <a:avLst/>
          </a:prstGeom>
        </p:spPr>
      </p:pic>
      <p:pic>
        <p:nvPicPr>
          <p:cNvPr id="7" name="Graphic 6">
            <a:extLst>
              <a:ext uri="{FF2B5EF4-FFF2-40B4-BE49-F238E27FC236}">
                <a16:creationId xmlns:a16="http://schemas.microsoft.com/office/drawing/2014/main" id="{06742649-A6B2-6A9B-B144-DC1DC570CA2C}"/>
              </a:ext>
            </a:extLst>
          </p:cNvPr>
          <p:cNvPicPr>
            <a:picLocks noChangeAspect="1"/>
          </p:cNvPicPr>
          <p:nvPr userDrawn="1"/>
        </p:nvPicPr>
        <p:blipFill>
          <a:blip>
            <a:extLst>
              <a:ext uri="{96DAC541-7B7A-43D3-8B79-37D633B846F1}">
                <asvg:svgBlip xmlns:asvg="http://schemas.microsoft.com/office/drawing/2016/SVG/main" r:embed="rId3"/>
              </a:ext>
            </a:extLst>
          </a:blip>
          <a:srcRect l="11277" b="11776"/>
          <a:stretch/>
        </p:blipFill>
        <p:spPr>
          <a:xfrm>
            <a:off x="0" y="7231061"/>
            <a:ext cx="2487285" cy="2473287"/>
          </a:xfrm>
          <a:prstGeom prst="rect">
            <a:avLst/>
          </a:prstGeom>
        </p:spPr>
      </p:pic>
      <p:sp>
        <p:nvSpPr>
          <p:cNvPr id="2" name="Title Placeholder 1">
            <a:extLst>
              <a:ext uri="{FF2B5EF4-FFF2-40B4-BE49-F238E27FC236}">
                <a16:creationId xmlns:a16="http://schemas.microsoft.com/office/drawing/2014/main" id="{6BAD6033-3FF9-8007-7FE2-2183B23EC14E}"/>
              </a:ext>
            </a:extLst>
          </p:cNvPr>
          <p:cNvSpPr>
            <a:spLocks noGrp="1"/>
          </p:cNvSpPr>
          <p:nvPr>
            <p:ph type="title"/>
          </p:nvPr>
        </p:nvSpPr>
        <p:spPr>
          <a:xfrm>
            <a:off x="467265" y="279071"/>
            <a:ext cx="17287206" cy="1258785"/>
          </a:xfrm>
          <a:prstGeom prst="rect">
            <a:avLst/>
          </a:prstGeom>
        </p:spPr>
        <p:txBody>
          <a:bodyPr vert="horz" lIns="91440" tIns="45720" rIns="91440" bIns="45720" rtlCol="0" anchor="ctr">
            <a:normAutofit/>
          </a:bodyPr>
          <a:lstStyle>
            <a:lvl1pPr>
              <a:defRPr sz="5400"/>
            </a:lvl1pPr>
          </a:lstStyle>
          <a:p>
            <a:r>
              <a:rPr lang="en-US"/>
              <a:t>Click to edit Master title style</a:t>
            </a:r>
            <a:endParaRPr lang="nl-NL"/>
          </a:p>
        </p:txBody>
      </p:sp>
      <p:cxnSp>
        <p:nvCxnSpPr>
          <p:cNvPr id="5" name="Straight Connector 4">
            <a:extLst>
              <a:ext uri="{FF2B5EF4-FFF2-40B4-BE49-F238E27FC236}">
                <a16:creationId xmlns:a16="http://schemas.microsoft.com/office/drawing/2014/main" id="{DB614D26-6C57-384B-60F0-CAAA256322F4}"/>
              </a:ext>
            </a:extLst>
          </p:cNvPr>
          <p:cNvCxnSpPr/>
          <p:nvPr userDrawn="1"/>
        </p:nvCxnSpPr>
        <p:spPr>
          <a:xfrm>
            <a:off x="160318" y="1567541"/>
            <a:ext cx="17866427"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 name="Content Placeholder 3">
            <a:extLst>
              <a:ext uri="{FF2B5EF4-FFF2-40B4-BE49-F238E27FC236}">
                <a16:creationId xmlns:a16="http://schemas.microsoft.com/office/drawing/2014/main" id="{793E829E-BEB6-302B-FB0B-BFD677B1D27F}"/>
              </a:ext>
            </a:extLst>
          </p:cNvPr>
          <p:cNvSpPr>
            <a:spLocks noGrp="1"/>
          </p:cNvSpPr>
          <p:nvPr>
            <p:ph sz="half" idx="2"/>
          </p:nvPr>
        </p:nvSpPr>
        <p:spPr>
          <a:xfrm>
            <a:off x="486948" y="2419481"/>
            <a:ext cx="17267652" cy="633263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Tree>
    <p:extLst>
      <p:ext uri="{BB962C8B-B14F-4D97-AF65-F5344CB8AC3E}">
        <p14:creationId xmlns:p14="http://schemas.microsoft.com/office/powerpoint/2010/main" val="63117579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Illustration background layout 2">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538F421F-A201-FE51-3AE3-9E8933510567}"/>
              </a:ext>
            </a:extLst>
          </p:cNvPr>
          <p:cNvPicPr>
            <a:picLocks noChangeAspect="1"/>
          </p:cNvPicPr>
          <p:nvPr userDrawn="1"/>
        </p:nvPicPr>
        <p:blipFill>
          <a:blip>
            <a:extLst>
              <a:ext uri="{96DAC541-7B7A-43D3-8B79-37D633B846F1}">
                <asvg:svgBlip xmlns:asvg="http://schemas.microsoft.com/office/drawing/2016/SVG/main" r:embed="rId2"/>
              </a:ext>
            </a:extLst>
          </a:blip>
          <a:srcRect b="16699"/>
          <a:stretch/>
        </p:blipFill>
        <p:spPr>
          <a:xfrm>
            <a:off x="14945468" y="7136591"/>
            <a:ext cx="3082491" cy="2567760"/>
          </a:xfrm>
          <a:prstGeom prst="rect">
            <a:avLst/>
          </a:prstGeom>
        </p:spPr>
      </p:pic>
      <p:pic>
        <p:nvPicPr>
          <p:cNvPr id="14" name="Graphic 13">
            <a:extLst>
              <a:ext uri="{FF2B5EF4-FFF2-40B4-BE49-F238E27FC236}">
                <a16:creationId xmlns:a16="http://schemas.microsoft.com/office/drawing/2014/main" id="{438B88CA-28CF-F503-1DBF-1F8DAD0BA707}"/>
              </a:ext>
            </a:extLst>
          </p:cNvPr>
          <p:cNvPicPr>
            <a:picLocks noChangeAspect="1"/>
          </p:cNvPicPr>
          <p:nvPr userDrawn="1"/>
        </p:nvPicPr>
        <p:blipFill>
          <a:blip>
            <a:extLst>
              <a:ext uri="{96DAC541-7B7A-43D3-8B79-37D633B846F1}">
                <asvg:svgBlip xmlns:asvg="http://schemas.microsoft.com/office/drawing/2016/SVG/main" r:embed="rId3"/>
              </a:ext>
            </a:extLst>
          </a:blip>
          <a:srcRect l="16513" t="14086" r="1773" b="-1"/>
          <a:stretch/>
        </p:blipFill>
        <p:spPr>
          <a:xfrm>
            <a:off x="-46452" y="1567542"/>
            <a:ext cx="3123069" cy="3283590"/>
          </a:xfrm>
          <a:prstGeom prst="rect">
            <a:avLst/>
          </a:prstGeom>
        </p:spPr>
      </p:pic>
      <p:sp>
        <p:nvSpPr>
          <p:cNvPr id="2" name="Title Placeholder 1">
            <a:extLst>
              <a:ext uri="{FF2B5EF4-FFF2-40B4-BE49-F238E27FC236}">
                <a16:creationId xmlns:a16="http://schemas.microsoft.com/office/drawing/2014/main" id="{6BAD6033-3FF9-8007-7FE2-2183B23EC14E}"/>
              </a:ext>
            </a:extLst>
          </p:cNvPr>
          <p:cNvSpPr>
            <a:spLocks noGrp="1"/>
          </p:cNvSpPr>
          <p:nvPr>
            <p:ph type="title"/>
          </p:nvPr>
        </p:nvSpPr>
        <p:spPr>
          <a:xfrm>
            <a:off x="467265" y="279071"/>
            <a:ext cx="17287206" cy="1258785"/>
          </a:xfrm>
          <a:prstGeom prst="rect">
            <a:avLst/>
          </a:prstGeom>
        </p:spPr>
        <p:txBody>
          <a:bodyPr vert="horz" lIns="91440" tIns="45720" rIns="91440" bIns="45720" rtlCol="0" anchor="ctr">
            <a:normAutofit/>
          </a:bodyPr>
          <a:lstStyle>
            <a:lvl1pPr>
              <a:defRPr sz="5400"/>
            </a:lvl1pPr>
          </a:lstStyle>
          <a:p>
            <a:r>
              <a:rPr lang="en-US"/>
              <a:t>Click to edit Master title style</a:t>
            </a:r>
            <a:endParaRPr lang="nl-NL"/>
          </a:p>
        </p:txBody>
      </p:sp>
      <p:cxnSp>
        <p:nvCxnSpPr>
          <p:cNvPr id="5" name="Straight Connector 4">
            <a:extLst>
              <a:ext uri="{FF2B5EF4-FFF2-40B4-BE49-F238E27FC236}">
                <a16:creationId xmlns:a16="http://schemas.microsoft.com/office/drawing/2014/main" id="{DB614D26-6C57-384B-60F0-CAAA256322F4}"/>
              </a:ext>
            </a:extLst>
          </p:cNvPr>
          <p:cNvCxnSpPr/>
          <p:nvPr userDrawn="1"/>
        </p:nvCxnSpPr>
        <p:spPr>
          <a:xfrm>
            <a:off x="160318" y="1567541"/>
            <a:ext cx="17866427"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pic>
        <p:nvPicPr>
          <p:cNvPr id="12" name="Graphic 11">
            <a:extLst>
              <a:ext uri="{FF2B5EF4-FFF2-40B4-BE49-F238E27FC236}">
                <a16:creationId xmlns:a16="http://schemas.microsoft.com/office/drawing/2014/main" id="{F4DA478E-E93B-26B8-4B00-09D3DE99CE1B}"/>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r="28180"/>
          <a:stretch/>
        </p:blipFill>
        <p:spPr>
          <a:xfrm>
            <a:off x="17502668" y="6424098"/>
            <a:ext cx="798650" cy="1112004"/>
          </a:xfrm>
          <a:prstGeom prst="rect">
            <a:avLst/>
          </a:prstGeom>
        </p:spPr>
      </p:pic>
      <p:sp>
        <p:nvSpPr>
          <p:cNvPr id="4" name="Content Placeholder 3">
            <a:extLst>
              <a:ext uri="{FF2B5EF4-FFF2-40B4-BE49-F238E27FC236}">
                <a16:creationId xmlns:a16="http://schemas.microsoft.com/office/drawing/2014/main" id="{793E829E-BEB6-302B-FB0B-BFD677B1D27F}"/>
              </a:ext>
            </a:extLst>
          </p:cNvPr>
          <p:cNvSpPr>
            <a:spLocks noGrp="1"/>
          </p:cNvSpPr>
          <p:nvPr>
            <p:ph sz="half" idx="2"/>
          </p:nvPr>
        </p:nvSpPr>
        <p:spPr>
          <a:xfrm>
            <a:off x="486948" y="2419481"/>
            <a:ext cx="17267652" cy="633263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pic>
        <p:nvPicPr>
          <p:cNvPr id="6" name="Picture 5">
            <a:extLst>
              <a:ext uri="{FF2B5EF4-FFF2-40B4-BE49-F238E27FC236}">
                <a16:creationId xmlns:a16="http://schemas.microsoft.com/office/drawing/2014/main" id="{0B0A92EE-2C25-8EEF-D98D-B61724C40DC2}"/>
              </a:ext>
            </a:extLst>
          </p:cNvPr>
          <p:cNvPicPr>
            <a:picLocks noChangeAspect="1"/>
          </p:cNvPicPr>
          <p:nvPr userDrawn="1"/>
        </p:nvPicPr>
        <p:blipFill>
          <a:blip r:embed="rId5"/>
          <a:stretch>
            <a:fillRect/>
          </a:stretch>
        </p:blipFill>
        <p:spPr>
          <a:xfrm>
            <a:off x="160318" y="9801404"/>
            <a:ext cx="1410419" cy="413051"/>
          </a:xfrm>
          <a:prstGeom prst="rect">
            <a:avLst/>
          </a:prstGeom>
        </p:spPr>
      </p:pic>
    </p:spTree>
    <p:extLst>
      <p:ext uri="{BB962C8B-B14F-4D97-AF65-F5344CB8AC3E}">
        <p14:creationId xmlns:p14="http://schemas.microsoft.com/office/powerpoint/2010/main" val="39024765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No Header with backgroun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268A1F2F-29C5-1D55-A155-DBBF5A97B23A}"/>
              </a:ext>
            </a:extLst>
          </p:cNvPr>
          <p:cNvPicPr>
            <a:picLocks noChangeAspect="1"/>
          </p:cNvPicPr>
          <p:nvPr userDrawn="1"/>
        </p:nvPicPr>
        <p:blipFill>
          <a:blip>
            <a:extLst>
              <a:ext uri="{96DAC541-7B7A-43D3-8B79-37D633B846F1}">
                <asvg:svgBlip xmlns:asvg="http://schemas.microsoft.com/office/drawing/2016/SVG/main" r:embed="rId2"/>
              </a:ext>
            </a:extLst>
          </a:blip>
          <a:srcRect r="21419" b="17253"/>
          <a:stretch/>
        </p:blipFill>
        <p:spPr>
          <a:xfrm>
            <a:off x="14901411" y="6189014"/>
            <a:ext cx="3386589" cy="3566160"/>
          </a:xfrm>
          <a:prstGeom prst="rect">
            <a:avLst/>
          </a:prstGeom>
        </p:spPr>
      </p:pic>
      <p:sp>
        <p:nvSpPr>
          <p:cNvPr id="4" name="Title 1">
            <a:extLst>
              <a:ext uri="{FF2B5EF4-FFF2-40B4-BE49-F238E27FC236}">
                <a16:creationId xmlns:a16="http://schemas.microsoft.com/office/drawing/2014/main" id="{0C870BAC-3861-79B4-2F84-5097AC0EAC48}"/>
              </a:ext>
            </a:extLst>
          </p:cNvPr>
          <p:cNvSpPr>
            <a:spLocks noGrp="1"/>
          </p:cNvSpPr>
          <p:nvPr>
            <p:ph type="title"/>
          </p:nvPr>
        </p:nvSpPr>
        <p:spPr>
          <a:xfrm>
            <a:off x="642462" y="1348139"/>
            <a:ext cx="17015082" cy="1229577"/>
          </a:xfrm>
        </p:spPr>
        <p:txBody>
          <a:bodyPr anchor="b"/>
          <a:lstStyle>
            <a:lvl1pPr>
              <a:defRPr sz="4800"/>
            </a:lvl1pPr>
          </a:lstStyle>
          <a:p>
            <a:r>
              <a:rPr lang="en-US"/>
              <a:t>Click to edit Master title style</a:t>
            </a:r>
            <a:endParaRPr lang="nl-NL"/>
          </a:p>
        </p:txBody>
      </p:sp>
      <p:sp>
        <p:nvSpPr>
          <p:cNvPr id="5" name="Content Placeholder 2">
            <a:extLst>
              <a:ext uri="{FF2B5EF4-FFF2-40B4-BE49-F238E27FC236}">
                <a16:creationId xmlns:a16="http://schemas.microsoft.com/office/drawing/2014/main" id="{75794E2B-91B0-3C0E-F793-3C206F8B6278}"/>
              </a:ext>
            </a:extLst>
          </p:cNvPr>
          <p:cNvSpPr>
            <a:spLocks noGrp="1"/>
          </p:cNvSpPr>
          <p:nvPr>
            <p:ph idx="1"/>
          </p:nvPr>
        </p:nvSpPr>
        <p:spPr>
          <a:xfrm>
            <a:off x="642461" y="2817847"/>
            <a:ext cx="17015084" cy="5868353"/>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pic>
        <p:nvPicPr>
          <p:cNvPr id="12" name="Graphic 11">
            <a:extLst>
              <a:ext uri="{FF2B5EF4-FFF2-40B4-BE49-F238E27FC236}">
                <a16:creationId xmlns:a16="http://schemas.microsoft.com/office/drawing/2014/main" id="{A1C5FF01-8433-F893-EDF9-581019C31E51}"/>
              </a:ext>
            </a:extLst>
          </p:cNvPr>
          <p:cNvPicPr>
            <a:picLocks noChangeAspect="1"/>
          </p:cNvPicPr>
          <p:nvPr userDrawn="1"/>
        </p:nvPicPr>
        <p:blipFill>
          <a:blip>
            <a:extLst>
              <a:ext uri="{96DAC541-7B7A-43D3-8B79-37D633B846F1}">
                <asvg:svgBlip xmlns:asvg="http://schemas.microsoft.com/office/drawing/2016/SVG/main" r:embed="rId3"/>
              </a:ext>
            </a:extLst>
          </a:blip>
          <a:srcRect b="16699"/>
          <a:stretch/>
        </p:blipFill>
        <p:spPr>
          <a:xfrm>
            <a:off x="13419899" y="8242971"/>
            <a:ext cx="1715880" cy="1429353"/>
          </a:xfrm>
          <a:prstGeom prst="rect">
            <a:avLst/>
          </a:prstGeom>
        </p:spPr>
      </p:pic>
      <p:pic>
        <p:nvPicPr>
          <p:cNvPr id="3" name="Picture 2">
            <a:extLst>
              <a:ext uri="{FF2B5EF4-FFF2-40B4-BE49-F238E27FC236}">
                <a16:creationId xmlns:a16="http://schemas.microsoft.com/office/drawing/2014/main" id="{B997719E-63F0-7719-821A-7BA3A700D1CE}"/>
              </a:ext>
            </a:extLst>
          </p:cNvPr>
          <p:cNvPicPr>
            <a:picLocks noChangeAspect="1"/>
          </p:cNvPicPr>
          <p:nvPr userDrawn="1"/>
        </p:nvPicPr>
        <p:blipFill>
          <a:blip r:embed="rId4"/>
          <a:stretch>
            <a:fillRect/>
          </a:stretch>
        </p:blipFill>
        <p:spPr>
          <a:xfrm>
            <a:off x="160318" y="9801404"/>
            <a:ext cx="1410419" cy="413051"/>
          </a:xfrm>
          <a:prstGeom prst="rect">
            <a:avLst/>
          </a:prstGeom>
        </p:spPr>
      </p:pic>
    </p:spTree>
    <p:extLst>
      <p:ext uri="{BB962C8B-B14F-4D97-AF65-F5344CB8AC3E}">
        <p14:creationId xmlns:p14="http://schemas.microsoft.com/office/powerpoint/2010/main" val="395168127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No header no Backgroun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C870BAC-3861-79B4-2F84-5097AC0EAC48}"/>
              </a:ext>
            </a:extLst>
          </p:cNvPr>
          <p:cNvSpPr>
            <a:spLocks noGrp="1"/>
          </p:cNvSpPr>
          <p:nvPr>
            <p:ph type="title"/>
          </p:nvPr>
        </p:nvSpPr>
        <p:spPr>
          <a:xfrm>
            <a:off x="642462" y="1348139"/>
            <a:ext cx="17015082" cy="1229577"/>
          </a:xfrm>
        </p:spPr>
        <p:txBody>
          <a:bodyPr anchor="b"/>
          <a:lstStyle>
            <a:lvl1pPr>
              <a:defRPr sz="4800"/>
            </a:lvl1pPr>
          </a:lstStyle>
          <a:p>
            <a:r>
              <a:rPr lang="en-US"/>
              <a:t>Click to edit Master title style</a:t>
            </a:r>
            <a:endParaRPr lang="nl-NL"/>
          </a:p>
        </p:txBody>
      </p:sp>
      <p:sp>
        <p:nvSpPr>
          <p:cNvPr id="5" name="Content Placeholder 2">
            <a:extLst>
              <a:ext uri="{FF2B5EF4-FFF2-40B4-BE49-F238E27FC236}">
                <a16:creationId xmlns:a16="http://schemas.microsoft.com/office/drawing/2014/main" id="{75794E2B-91B0-3C0E-F793-3C206F8B6278}"/>
              </a:ext>
            </a:extLst>
          </p:cNvPr>
          <p:cNvSpPr>
            <a:spLocks noGrp="1"/>
          </p:cNvSpPr>
          <p:nvPr>
            <p:ph idx="1"/>
          </p:nvPr>
        </p:nvSpPr>
        <p:spPr>
          <a:xfrm>
            <a:off x="642461" y="2817847"/>
            <a:ext cx="17015084" cy="5868353"/>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Tree>
    <p:extLst>
      <p:ext uri="{BB962C8B-B14F-4D97-AF65-F5344CB8AC3E}">
        <p14:creationId xmlns:p14="http://schemas.microsoft.com/office/powerpoint/2010/main" val="118767422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_Title slider nav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8060BA-5F04-EB78-F472-4FEFCA3A3309}"/>
              </a:ext>
            </a:extLst>
          </p:cNvPr>
          <p:cNvSpPr/>
          <p:nvPr userDrawn="1"/>
        </p:nvSpPr>
        <p:spPr>
          <a:xfrm>
            <a:off x="0" y="-16650"/>
            <a:ext cx="18288000" cy="103036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pic>
        <p:nvPicPr>
          <p:cNvPr id="18" name="Graphic 17">
            <a:extLst>
              <a:ext uri="{FF2B5EF4-FFF2-40B4-BE49-F238E27FC236}">
                <a16:creationId xmlns:a16="http://schemas.microsoft.com/office/drawing/2014/main" id="{0C8FB7FD-E036-5C4D-C4A9-069B3ABF57AC}"/>
              </a:ext>
            </a:extLst>
          </p:cNvPr>
          <p:cNvPicPr>
            <a:picLocks noChangeAspect="1"/>
          </p:cNvPicPr>
          <p:nvPr userDrawn="1"/>
        </p:nvPicPr>
        <p:blipFill>
          <a:blip>
            <a:extLst>
              <a:ext uri="{96DAC541-7B7A-43D3-8B79-37D633B846F1}">
                <asvg:svgBlip xmlns:asvg="http://schemas.microsoft.com/office/drawing/2016/SVG/main" r:embed="rId2"/>
              </a:ext>
            </a:extLst>
          </a:blip>
          <a:srcRect r="5502"/>
          <a:stretch/>
        </p:blipFill>
        <p:spPr>
          <a:xfrm>
            <a:off x="7746873" y="1447223"/>
            <a:ext cx="10541127" cy="7670175"/>
          </a:xfrm>
          <a:prstGeom prst="rect">
            <a:avLst/>
          </a:prstGeom>
        </p:spPr>
      </p:pic>
      <p:pic>
        <p:nvPicPr>
          <p:cNvPr id="8" name="Graphic 7">
            <a:extLst>
              <a:ext uri="{FF2B5EF4-FFF2-40B4-BE49-F238E27FC236}">
                <a16:creationId xmlns:a16="http://schemas.microsoft.com/office/drawing/2014/main" id="{F5C75FD2-8C8C-DCBC-BE15-913D06A0882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65660" y="8560513"/>
            <a:ext cx="6613620" cy="966188"/>
          </a:xfrm>
          <a:prstGeom prst="rect">
            <a:avLst/>
          </a:prstGeom>
        </p:spPr>
      </p:pic>
      <p:sp>
        <p:nvSpPr>
          <p:cNvPr id="3" name="Content Placeholder 2">
            <a:extLst>
              <a:ext uri="{FF2B5EF4-FFF2-40B4-BE49-F238E27FC236}">
                <a16:creationId xmlns:a16="http://schemas.microsoft.com/office/drawing/2014/main" id="{AD0670B9-C5BA-35C4-9FC4-95FDE50068C0}"/>
              </a:ext>
            </a:extLst>
          </p:cNvPr>
          <p:cNvSpPr>
            <a:spLocks noGrp="1"/>
          </p:cNvSpPr>
          <p:nvPr>
            <p:ph idx="1"/>
          </p:nvPr>
        </p:nvSpPr>
        <p:spPr>
          <a:xfrm>
            <a:off x="1265659" y="2911094"/>
            <a:ext cx="8378624" cy="362417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10" name="Content Placeholder 2">
            <a:extLst>
              <a:ext uri="{FF2B5EF4-FFF2-40B4-BE49-F238E27FC236}">
                <a16:creationId xmlns:a16="http://schemas.microsoft.com/office/drawing/2014/main" id="{3270B738-E3C2-EC24-538A-FC557D6E08E8}"/>
              </a:ext>
            </a:extLst>
          </p:cNvPr>
          <p:cNvSpPr>
            <a:spLocks noGrp="1"/>
          </p:cNvSpPr>
          <p:nvPr>
            <p:ph idx="10" hasCustomPrompt="1"/>
          </p:nvPr>
        </p:nvSpPr>
        <p:spPr>
          <a:xfrm>
            <a:off x="1254229" y="6671564"/>
            <a:ext cx="8378624" cy="618081"/>
          </a:xfrm>
        </p:spPr>
        <p:txBody>
          <a:bodyPr>
            <a:normAutofit/>
          </a:bodyPr>
          <a:lstStyle>
            <a:lvl1pPr marL="0" indent="0">
              <a:buNone/>
              <a:defRPr sz="27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01-01-2025</a:t>
            </a:r>
            <a:endParaRPr lang="nl-NL"/>
          </a:p>
        </p:txBody>
      </p:sp>
    </p:spTree>
    <p:extLst>
      <p:ext uri="{BB962C8B-B14F-4D97-AF65-F5344CB8AC3E}">
        <p14:creationId xmlns:p14="http://schemas.microsoft.com/office/powerpoint/2010/main" val="221965138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Question mark slide">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D94F158B-D8D2-9F28-2578-30666B823B2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33633"/>
          <a:stretch/>
        </p:blipFill>
        <p:spPr>
          <a:xfrm>
            <a:off x="0" y="501217"/>
            <a:ext cx="5983215" cy="9015413"/>
          </a:xfrm>
          <a:prstGeom prst="rect">
            <a:avLst/>
          </a:prstGeom>
        </p:spPr>
      </p:pic>
      <p:sp>
        <p:nvSpPr>
          <p:cNvPr id="7" name="Text Placeholder 2">
            <a:extLst>
              <a:ext uri="{FF2B5EF4-FFF2-40B4-BE49-F238E27FC236}">
                <a16:creationId xmlns:a16="http://schemas.microsoft.com/office/drawing/2014/main" id="{44DE010B-A537-4EC1-9FD8-486C07244CC3}"/>
              </a:ext>
            </a:extLst>
          </p:cNvPr>
          <p:cNvSpPr>
            <a:spLocks noGrp="1"/>
          </p:cNvSpPr>
          <p:nvPr>
            <p:ph idx="1"/>
          </p:nvPr>
        </p:nvSpPr>
        <p:spPr>
          <a:xfrm>
            <a:off x="9144002" y="1683544"/>
            <a:ext cx="8499762" cy="78330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834184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3" Type="http://schemas.openxmlformats.org/officeDocument/2006/relationships/slideLayout" Target="../slideLayouts/slideLayout4.xml"/><Relationship Id="rId21" Type="http://schemas.openxmlformats.org/officeDocument/2006/relationships/slideLayout" Target="../slideLayouts/slideLayout2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image" Target="../media/image2.svg"/><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image" Target="../media/image2.svg"/><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image" Target="../media/image28.svg"/><Relationship Id="rId2" Type="http://schemas.openxmlformats.org/officeDocument/2006/relationships/slideLayout" Target="../slideLayouts/slideLayout45.xml"/><Relationship Id="rId16" Type="http://schemas.openxmlformats.org/officeDocument/2006/relationships/theme" Target="../theme/theme4.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slideLayout" Target="../slideLayouts/slideLayout76.xml"/><Relationship Id="rId3" Type="http://schemas.openxmlformats.org/officeDocument/2006/relationships/slideLayout" Target="../slideLayouts/slideLayout61.xml"/><Relationship Id="rId21" Type="http://schemas.openxmlformats.org/officeDocument/2006/relationships/slideLayout" Target="../slideLayouts/slideLayout79.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20" Type="http://schemas.openxmlformats.org/officeDocument/2006/relationships/slideLayout" Target="../slideLayouts/slideLayout78.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23" Type="http://schemas.openxmlformats.org/officeDocument/2006/relationships/image" Target="../media/image2.svg"/><Relationship Id="rId10" Type="http://schemas.openxmlformats.org/officeDocument/2006/relationships/slideLayout" Target="../slideLayouts/slideLayout68.xml"/><Relationship Id="rId19" Type="http://schemas.openxmlformats.org/officeDocument/2006/relationships/slideLayout" Target="../slideLayouts/slideLayout77.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 Id="rId22"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DC74E2-B9F3-ED02-1072-45403A2DFE48}"/>
              </a:ext>
            </a:extLst>
          </p:cNvPr>
          <p:cNvSpPr txBox="1"/>
          <p:nvPr>
            <p:extLst>
              <p:ext uri="{1162E1C5-73C7-4A58-AE30-91384D911F3F}">
                <p184:classification xmlns:p184="http://schemas.microsoft.com/office/powerpoint/2018/4/main" val="hdr"/>
              </p:ext>
            </p:extLst>
          </p:nvPr>
        </p:nvSpPr>
        <p:spPr>
          <a:xfrm>
            <a:off x="63500" y="63500"/>
            <a:ext cx="884238"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PKC - GENERAL</a:t>
            </a:r>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98BE752-C4BF-FA24-2C50-E7A67AE55BC8}"/>
              </a:ext>
            </a:extLst>
          </p:cNvPr>
          <p:cNvSpPr/>
          <p:nvPr userDrawn="1"/>
        </p:nvSpPr>
        <p:spPr>
          <a:xfrm>
            <a:off x="0" y="9674843"/>
            <a:ext cx="18288000" cy="6299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2" name="Title Placeholder 1">
            <a:extLst>
              <a:ext uri="{FF2B5EF4-FFF2-40B4-BE49-F238E27FC236}">
                <a16:creationId xmlns:a16="http://schemas.microsoft.com/office/drawing/2014/main" id="{B2D0F669-E21D-B669-CC8E-B730B982DFBC}"/>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nl-NL"/>
          </a:p>
        </p:txBody>
      </p:sp>
      <p:sp>
        <p:nvSpPr>
          <p:cNvPr id="3" name="Text Placeholder 2">
            <a:extLst>
              <a:ext uri="{FF2B5EF4-FFF2-40B4-BE49-F238E27FC236}">
                <a16:creationId xmlns:a16="http://schemas.microsoft.com/office/drawing/2014/main" id="{D0037DF7-9944-B237-81C6-D9F3FC4DA306}"/>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pic>
        <p:nvPicPr>
          <p:cNvPr id="9" name="Graphic 8">
            <a:extLst>
              <a:ext uri="{FF2B5EF4-FFF2-40B4-BE49-F238E27FC236}">
                <a16:creationId xmlns:a16="http://schemas.microsoft.com/office/drawing/2014/main" id="{C6CF4072-1FE7-04E1-C283-4D2E4E9ABC35}"/>
              </a:ext>
            </a:extLst>
          </p:cNvPr>
          <p:cNvPicPr>
            <a:picLocks noChangeAspect="1"/>
          </p:cNvPicPr>
          <p:nvPr userDrawn="1"/>
        </p:nvPicPr>
        <p:blipFill>
          <a:blip>
            <a:extLst>
              <a:ext uri="{96DAC541-7B7A-43D3-8B79-37D633B846F1}">
                <asvg:svgBlip xmlns:asvg="http://schemas.microsoft.com/office/drawing/2016/SVG/main" r:embed="rId23"/>
              </a:ext>
            </a:extLst>
          </a:blip>
          <a:stretch>
            <a:fillRect/>
          </a:stretch>
        </p:blipFill>
        <p:spPr>
          <a:xfrm>
            <a:off x="15529811" y="9799072"/>
            <a:ext cx="2611220" cy="381509"/>
          </a:xfrm>
          <a:prstGeom prst="rect">
            <a:avLst/>
          </a:prstGeom>
        </p:spPr>
      </p:pic>
    </p:spTree>
    <p:extLst>
      <p:ext uri="{BB962C8B-B14F-4D97-AF65-F5344CB8AC3E}">
        <p14:creationId xmlns:p14="http://schemas.microsoft.com/office/powerpoint/2010/main" val="1249015641"/>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 id="2147483671" r:id="rId2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nl-NL"/>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98BE752-C4BF-FA24-2C50-E7A67AE55BC8}"/>
              </a:ext>
            </a:extLst>
          </p:cNvPr>
          <p:cNvSpPr/>
          <p:nvPr userDrawn="1"/>
        </p:nvSpPr>
        <p:spPr>
          <a:xfrm>
            <a:off x="0" y="9674843"/>
            <a:ext cx="18288000" cy="6299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2" name="Title Placeholder 1">
            <a:extLst>
              <a:ext uri="{FF2B5EF4-FFF2-40B4-BE49-F238E27FC236}">
                <a16:creationId xmlns:a16="http://schemas.microsoft.com/office/drawing/2014/main" id="{B2D0F669-E21D-B669-CC8E-B730B982DFBC}"/>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nl-NL"/>
          </a:p>
        </p:txBody>
      </p:sp>
      <p:sp>
        <p:nvSpPr>
          <p:cNvPr id="3" name="Text Placeholder 2">
            <a:extLst>
              <a:ext uri="{FF2B5EF4-FFF2-40B4-BE49-F238E27FC236}">
                <a16:creationId xmlns:a16="http://schemas.microsoft.com/office/drawing/2014/main" id="{D0037DF7-9944-B237-81C6-D9F3FC4DA306}"/>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pic>
        <p:nvPicPr>
          <p:cNvPr id="9" name="Graphic 8">
            <a:extLst>
              <a:ext uri="{FF2B5EF4-FFF2-40B4-BE49-F238E27FC236}">
                <a16:creationId xmlns:a16="http://schemas.microsoft.com/office/drawing/2014/main" id="{C6CF4072-1FE7-04E1-C283-4D2E4E9ABC35}"/>
              </a:ext>
            </a:extLst>
          </p:cNvPr>
          <p:cNvPicPr>
            <a:picLocks noChangeAspect="1"/>
          </p:cNvPicPr>
          <p:nvPr userDrawn="1"/>
        </p:nvPicPr>
        <p:blipFill>
          <a:blip>
            <a:extLst>
              <a:ext uri="{96DAC541-7B7A-43D3-8B79-37D633B846F1}">
                <asvg:svgBlip xmlns:asvg="http://schemas.microsoft.com/office/drawing/2016/SVG/main" r:embed="rId23"/>
              </a:ext>
            </a:extLst>
          </a:blip>
          <a:stretch>
            <a:fillRect/>
          </a:stretch>
        </p:blipFill>
        <p:spPr>
          <a:xfrm>
            <a:off x="15529811" y="9799072"/>
            <a:ext cx="2611220" cy="381509"/>
          </a:xfrm>
          <a:prstGeom prst="rect">
            <a:avLst/>
          </a:prstGeom>
        </p:spPr>
      </p:pic>
    </p:spTree>
    <p:extLst>
      <p:ext uri="{BB962C8B-B14F-4D97-AF65-F5344CB8AC3E}">
        <p14:creationId xmlns:p14="http://schemas.microsoft.com/office/powerpoint/2010/main" val="402835124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nl-NL"/>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76B45D-B990-44F9-8F40-934BB304A8BE}"/>
              </a:ext>
            </a:extLst>
          </p:cNvPr>
          <p:cNvSpPr>
            <a:spLocks noGrp="1"/>
          </p:cNvSpPr>
          <p:nvPr>
            <p:ph type="title"/>
          </p:nvPr>
        </p:nvSpPr>
        <p:spPr>
          <a:xfrm>
            <a:off x="1257300" y="467685"/>
            <a:ext cx="12900513" cy="816768"/>
          </a:xfrm>
          <a:prstGeom prst="rect">
            <a:avLst/>
          </a:prstGeom>
        </p:spPr>
        <p:txBody>
          <a:bodyPr vert="horz" lIns="91440" tIns="45720" rIns="91440" bIns="45720" rtlCol="0" anchor="ctr">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6ED9818-DDEF-4DFE-851B-966BEDF702CF}"/>
              </a:ext>
            </a:extLst>
          </p:cNvPr>
          <p:cNvSpPr>
            <a:spLocks noGrp="1"/>
          </p:cNvSpPr>
          <p:nvPr>
            <p:ph type="body" idx="1"/>
          </p:nvPr>
        </p:nvSpPr>
        <p:spPr>
          <a:xfrm>
            <a:off x="1828800" y="1683544"/>
            <a:ext cx="14643717" cy="78330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Graphic 7">
            <a:extLst>
              <a:ext uri="{FF2B5EF4-FFF2-40B4-BE49-F238E27FC236}">
                <a16:creationId xmlns:a16="http://schemas.microsoft.com/office/drawing/2014/main" id="{5735C2CE-3983-370B-93A0-F7F9ACCDAD87}"/>
              </a:ext>
            </a:extLst>
          </p:cNvPr>
          <p:cNvPicPr>
            <a:picLocks noChangeAspect="1"/>
          </p:cNvPicPr>
          <p:nvPr userDrawn="1"/>
        </p:nvPicPr>
        <p:blipFill>
          <a:blip>
            <a:extLst>
              <a:ext uri="{96DAC541-7B7A-43D3-8B79-37D633B846F1}">
                <asvg:svgBlip xmlns:asvg="http://schemas.microsoft.com/office/drawing/2016/SVG/main" r:embed="rId17"/>
              </a:ext>
            </a:extLst>
          </a:blip>
          <a:stretch>
            <a:fillRect/>
          </a:stretch>
        </p:blipFill>
        <p:spPr>
          <a:xfrm>
            <a:off x="13912340" y="564047"/>
            <a:ext cx="3710210" cy="539201"/>
          </a:xfrm>
          <a:prstGeom prst="rect">
            <a:avLst/>
          </a:prstGeom>
        </p:spPr>
      </p:pic>
      <p:sp>
        <p:nvSpPr>
          <p:cNvPr id="11" name="≠">
            <a:extLst>
              <a:ext uri="{FF2B5EF4-FFF2-40B4-BE49-F238E27FC236}">
                <a16:creationId xmlns:a16="http://schemas.microsoft.com/office/drawing/2014/main" id="{5F3BA7FD-C2B0-FC06-0176-6DBB78C62957}"/>
              </a:ext>
            </a:extLst>
          </p:cNvPr>
          <p:cNvSpPr/>
          <p:nvPr userDrawn="1"/>
        </p:nvSpPr>
        <p:spPr>
          <a:xfrm>
            <a:off x="0" y="9915719"/>
            <a:ext cx="18288000" cy="398846"/>
          </a:xfrm>
          <a:prstGeom prst="rect">
            <a:avLst/>
          </a:prstGeom>
          <a:solidFill>
            <a:srgbClr val="FF4B05"/>
          </a:solidFill>
          <a:ln w="12700">
            <a:miter lim="400000"/>
          </a:ln>
          <a:extLst>
            <a:ext uri="{C572A759-6A51-4108-AA02-DFA0A04FC94B}">
              <ma14:wrappingTextBoxFlag xmlns:ma14="http://schemas.microsoft.com/office/mac/drawingml/2011/main" xmlns:lc="http://schemas.openxmlformats.org/drawingml/2006/lockedCanvas" xmlns="" val="1"/>
            </a:ext>
          </a:extLst>
        </p:spPr>
        <p:txBody>
          <a:bodyPr lIns="68579" rIns="68579" anchor="ct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p>
        </p:txBody>
      </p:sp>
    </p:spTree>
    <p:extLst>
      <p:ext uri="{BB962C8B-B14F-4D97-AF65-F5344CB8AC3E}">
        <p14:creationId xmlns:p14="http://schemas.microsoft.com/office/powerpoint/2010/main" val="118906270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Lst>
  <p:txStyles>
    <p:titleStyle>
      <a:lvl1pPr algn="l" defTabSz="1371600" rtl="0" eaLnBrk="1" latinLnBrk="0" hangingPunct="1">
        <a:lnSpc>
          <a:spcPct val="90000"/>
        </a:lnSpc>
        <a:spcBef>
          <a:spcPct val="0"/>
        </a:spcBef>
        <a:buNone/>
        <a:defRPr sz="5400" b="1" kern="1200">
          <a:solidFill>
            <a:srgbClr val="3C3C3C"/>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rgbClr val="3C3C3C"/>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rgbClr val="3C3C3C"/>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rgbClr val="3C3C3C"/>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rgbClr val="3C3C3C"/>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rgbClr val="3C3C3C"/>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nl-NL"/>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98BE752-C4BF-FA24-2C50-E7A67AE55BC8}"/>
              </a:ext>
            </a:extLst>
          </p:cNvPr>
          <p:cNvSpPr/>
          <p:nvPr userDrawn="1"/>
        </p:nvSpPr>
        <p:spPr>
          <a:xfrm>
            <a:off x="0" y="9674843"/>
            <a:ext cx="18288000" cy="6299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2" name="Title Placeholder 1">
            <a:extLst>
              <a:ext uri="{FF2B5EF4-FFF2-40B4-BE49-F238E27FC236}">
                <a16:creationId xmlns:a16="http://schemas.microsoft.com/office/drawing/2014/main" id="{B2D0F669-E21D-B669-CC8E-B730B982DFBC}"/>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nl-NL"/>
          </a:p>
        </p:txBody>
      </p:sp>
      <p:sp>
        <p:nvSpPr>
          <p:cNvPr id="3" name="Text Placeholder 2">
            <a:extLst>
              <a:ext uri="{FF2B5EF4-FFF2-40B4-BE49-F238E27FC236}">
                <a16:creationId xmlns:a16="http://schemas.microsoft.com/office/drawing/2014/main" id="{D0037DF7-9944-B237-81C6-D9F3FC4DA306}"/>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pic>
        <p:nvPicPr>
          <p:cNvPr id="9" name="Graphic 8">
            <a:extLst>
              <a:ext uri="{FF2B5EF4-FFF2-40B4-BE49-F238E27FC236}">
                <a16:creationId xmlns:a16="http://schemas.microsoft.com/office/drawing/2014/main" id="{C6CF4072-1FE7-04E1-C283-4D2E4E9ABC35}"/>
              </a:ext>
            </a:extLst>
          </p:cNvPr>
          <p:cNvPicPr>
            <a:picLocks noChangeAspect="1"/>
          </p:cNvPicPr>
          <p:nvPr userDrawn="1"/>
        </p:nvPicPr>
        <p:blipFill>
          <a:blip>
            <a:extLst>
              <a:ext uri="{96DAC541-7B7A-43D3-8B79-37D633B846F1}">
                <asvg:svgBlip xmlns:asvg="http://schemas.microsoft.com/office/drawing/2016/SVG/main" r:embed="rId23"/>
              </a:ext>
            </a:extLst>
          </a:blip>
          <a:stretch>
            <a:fillRect/>
          </a:stretch>
        </p:blipFill>
        <p:spPr>
          <a:xfrm>
            <a:off x="15529811" y="9799072"/>
            <a:ext cx="2611220" cy="381509"/>
          </a:xfrm>
          <a:prstGeom prst="rect">
            <a:avLst/>
          </a:prstGeom>
        </p:spPr>
      </p:pic>
    </p:spTree>
    <p:extLst>
      <p:ext uri="{BB962C8B-B14F-4D97-AF65-F5344CB8AC3E}">
        <p14:creationId xmlns:p14="http://schemas.microsoft.com/office/powerpoint/2010/main" val="2572059658"/>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 id="2147483730" r:id="rId20"/>
    <p:sldLayoutId id="2147483731" r:id="rId2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nl-NL"/>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png"/><Relationship Id="rId18" Type="http://schemas.openxmlformats.org/officeDocument/2006/relationships/image" Target="../media/image63.png"/><Relationship Id="rId3" Type="http://schemas.openxmlformats.org/officeDocument/2006/relationships/image" Target="../media/image48.svg"/><Relationship Id="rId7" Type="http://schemas.openxmlformats.org/officeDocument/2006/relationships/image" Target="../media/image52.png"/><Relationship Id="rId12" Type="http://schemas.openxmlformats.org/officeDocument/2006/relationships/image" Target="../media/image57.png"/><Relationship Id="rId17" Type="http://schemas.openxmlformats.org/officeDocument/2006/relationships/image" Target="../media/image62.png"/><Relationship Id="rId2" Type="http://schemas.openxmlformats.org/officeDocument/2006/relationships/notesSlide" Target="../notesSlides/notesSlide2.xml"/><Relationship Id="rId16" Type="http://schemas.openxmlformats.org/officeDocument/2006/relationships/image" Target="../media/image61.png"/><Relationship Id="rId1" Type="http://schemas.openxmlformats.org/officeDocument/2006/relationships/slideLayout" Target="../slideLayouts/slideLayout58.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5" Type="http://schemas.openxmlformats.org/officeDocument/2006/relationships/image" Target="../media/image60.jpe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 Id="rId14" Type="http://schemas.openxmlformats.org/officeDocument/2006/relationships/image" Target="../media/image5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3.xml"/></Relationships>
</file>

<file path=ppt/slides/_rels/slide5.xml.rels><?xml version="1.0" encoding="UTF-8" standalone="yes"?>
<Relationships xmlns="http://schemas.openxmlformats.org/package/2006/relationships"><Relationship Id="rId8" Type="http://schemas.openxmlformats.org/officeDocument/2006/relationships/image" Target="../media/image68.png"/><Relationship Id="rId3" Type="http://schemas.microsoft.com/office/2018/10/relationships/comments" Target="../comments/modernComment_10D_C7E9A5B6.xml"/><Relationship Id="rId7" Type="http://schemas.openxmlformats.org/officeDocument/2006/relationships/image" Target="../media/image67.png"/><Relationship Id="rId2" Type="http://schemas.openxmlformats.org/officeDocument/2006/relationships/notesSlide" Target="../notesSlides/notesSlide4.xml"/><Relationship Id="rId1" Type="http://schemas.openxmlformats.org/officeDocument/2006/relationships/slideLayout" Target="../slideLayouts/slideLayout73.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6.xml.rels><?xml version="1.0" encoding="UTF-8" standalone="yes"?>
<Relationships xmlns="http://schemas.openxmlformats.org/package/2006/relationships"><Relationship Id="rId8" Type="http://schemas.openxmlformats.org/officeDocument/2006/relationships/image" Target="../media/image74.svg"/><Relationship Id="rId3" Type="http://schemas.openxmlformats.org/officeDocument/2006/relationships/image" Target="../media/image69.svg"/><Relationship Id="rId7" Type="http://schemas.openxmlformats.org/officeDocument/2006/relationships/image" Target="../media/image73.sv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72.svg"/><Relationship Id="rId5" Type="http://schemas.openxmlformats.org/officeDocument/2006/relationships/image" Target="../media/image71.svg"/><Relationship Id="rId4" Type="http://schemas.openxmlformats.org/officeDocument/2006/relationships/image" Target="../media/image70.svg"/><Relationship Id="rId9" Type="http://schemas.openxmlformats.org/officeDocument/2006/relationships/image" Target="../media/image75.svg"/></Relationships>
</file>

<file path=ppt/slides/_rels/slide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7D06E-4296-AB96-F685-941094571AC1}"/>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E0DC7DF-24B5-960F-872D-CC2BFA896024}"/>
              </a:ext>
            </a:extLst>
          </p:cNvPr>
          <p:cNvSpPr>
            <a:spLocks noGrp="1"/>
          </p:cNvSpPr>
          <p:nvPr>
            <p:ph idx="1"/>
          </p:nvPr>
        </p:nvSpPr>
        <p:spPr>
          <a:xfrm>
            <a:off x="2077567" y="3394629"/>
            <a:ext cx="15115049" cy="2836719"/>
          </a:xfrm>
        </p:spPr>
        <p:txBody>
          <a:bodyPr>
            <a:noAutofit/>
          </a:bodyPr>
          <a:lstStyle/>
          <a:p>
            <a:pPr marL="0" indent="0">
              <a:buNone/>
            </a:pPr>
            <a:r>
              <a:rPr lang="en-US" sz="8100" b="1">
                <a:latin typeface="+mj-lt"/>
              </a:rPr>
              <a:t>Engage Process</a:t>
            </a:r>
            <a:endParaRPr lang="nl-NL" sz="8100" b="1">
              <a:latin typeface="+mj-lt"/>
            </a:endParaRPr>
          </a:p>
        </p:txBody>
      </p:sp>
      <p:sp>
        <p:nvSpPr>
          <p:cNvPr id="8" name="Content Placeholder 7">
            <a:extLst>
              <a:ext uri="{FF2B5EF4-FFF2-40B4-BE49-F238E27FC236}">
                <a16:creationId xmlns:a16="http://schemas.microsoft.com/office/drawing/2014/main" id="{EFEAD82A-9A19-1C48-55C5-092E7FC587E6}"/>
              </a:ext>
            </a:extLst>
          </p:cNvPr>
          <p:cNvSpPr>
            <a:spLocks noGrp="1"/>
          </p:cNvSpPr>
          <p:nvPr>
            <p:ph idx="10"/>
          </p:nvPr>
        </p:nvSpPr>
        <p:spPr>
          <a:xfrm>
            <a:off x="2480539" y="9564153"/>
            <a:ext cx="8378624" cy="618081"/>
          </a:xfrm>
        </p:spPr>
        <p:txBody>
          <a:bodyPr/>
          <a:lstStyle/>
          <a:p>
            <a:r>
              <a:rPr lang="en-US"/>
              <a:t>People | Process | Results</a:t>
            </a:r>
            <a:endParaRPr lang="nl-NL"/>
          </a:p>
        </p:txBody>
      </p:sp>
      <p:sp>
        <p:nvSpPr>
          <p:cNvPr id="10" name="Rectangle: Rounded Corners 9">
            <a:extLst>
              <a:ext uri="{FF2B5EF4-FFF2-40B4-BE49-F238E27FC236}">
                <a16:creationId xmlns:a16="http://schemas.microsoft.com/office/drawing/2014/main" id="{4D319C71-EBBD-5EB5-893C-6738338941D9}"/>
              </a:ext>
            </a:extLst>
          </p:cNvPr>
          <p:cNvSpPr/>
          <p:nvPr/>
        </p:nvSpPr>
        <p:spPr>
          <a:xfrm>
            <a:off x="995862" y="760118"/>
            <a:ext cx="4678338" cy="1142897"/>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r>
              <a:rPr lang="en-US" sz="2700">
                <a:solidFill>
                  <a:prstClr val="white"/>
                </a:solidFill>
                <a:latin typeface="Lato "/>
              </a:rPr>
              <a:t>Socitm </a:t>
            </a:r>
            <a:endParaRPr lang="en-GB" sz="2700">
              <a:solidFill>
                <a:prstClr val="white"/>
              </a:solidFill>
              <a:latin typeface="Lato "/>
            </a:endParaRPr>
          </a:p>
        </p:txBody>
      </p:sp>
      <p:sp>
        <p:nvSpPr>
          <p:cNvPr id="3" name="Rectangle: Rounded Corners 2">
            <a:extLst>
              <a:ext uri="{FF2B5EF4-FFF2-40B4-BE49-F238E27FC236}">
                <a16:creationId xmlns:a16="http://schemas.microsoft.com/office/drawing/2014/main" id="{8178BF24-529D-02D4-693C-672820BC0CE7}"/>
              </a:ext>
            </a:extLst>
          </p:cNvPr>
          <p:cNvSpPr/>
          <p:nvPr/>
        </p:nvSpPr>
        <p:spPr>
          <a:xfrm>
            <a:off x="10234262" y="7110697"/>
            <a:ext cx="3203760" cy="972554"/>
          </a:xfrm>
          <a:prstGeom prst="roundRect">
            <a:avLst/>
          </a:prstGeom>
          <a:solidFill>
            <a:schemeClr val="bg1"/>
          </a:solid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r>
              <a:rPr lang="nl-NL" sz="2700" b="1">
                <a:solidFill>
                  <a:srgbClr val="000000"/>
                </a:solidFill>
                <a:latin typeface="Lato "/>
              </a:rPr>
              <a:t>Laurence Allen</a:t>
            </a:r>
          </a:p>
          <a:p>
            <a:pPr algn="ctr" defTabSz="1371600"/>
            <a:r>
              <a:rPr lang="nl-NL" sz="1650" i="1">
                <a:solidFill>
                  <a:srgbClr val="000000"/>
                </a:solidFill>
                <a:latin typeface="Lato "/>
              </a:rPr>
              <a:t>Country Manager, UK</a:t>
            </a:r>
          </a:p>
        </p:txBody>
      </p:sp>
    </p:spTree>
    <p:extLst>
      <p:ext uri="{BB962C8B-B14F-4D97-AF65-F5344CB8AC3E}">
        <p14:creationId xmlns:p14="http://schemas.microsoft.com/office/powerpoint/2010/main" val="569734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Rectangle: Rounded Corners 257">
            <a:extLst>
              <a:ext uri="{FF2B5EF4-FFF2-40B4-BE49-F238E27FC236}">
                <a16:creationId xmlns:a16="http://schemas.microsoft.com/office/drawing/2014/main" id="{D31E3A9E-9E9B-19D1-43C6-1CDC463BB3E1}"/>
              </a:ext>
            </a:extLst>
          </p:cNvPr>
          <p:cNvSpPr/>
          <p:nvPr/>
        </p:nvSpPr>
        <p:spPr>
          <a:xfrm>
            <a:off x="14214985" y="6951482"/>
            <a:ext cx="2824445" cy="2239347"/>
          </a:xfrm>
          <a:prstGeom prst="roundRect">
            <a:avLst>
              <a:gd name="adj" fmla="val 5891"/>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Lato"/>
            </a:endParaRPr>
          </a:p>
        </p:txBody>
      </p:sp>
      <p:sp>
        <p:nvSpPr>
          <p:cNvPr id="226" name="Rectangle: Rounded Corners 225">
            <a:extLst>
              <a:ext uri="{FF2B5EF4-FFF2-40B4-BE49-F238E27FC236}">
                <a16:creationId xmlns:a16="http://schemas.microsoft.com/office/drawing/2014/main" id="{1941EDF7-1DCC-F016-70B9-75958B44C9FA}"/>
              </a:ext>
            </a:extLst>
          </p:cNvPr>
          <p:cNvSpPr/>
          <p:nvPr/>
        </p:nvSpPr>
        <p:spPr>
          <a:xfrm>
            <a:off x="10954807" y="4366853"/>
            <a:ext cx="2824445" cy="2239347"/>
          </a:xfrm>
          <a:prstGeom prst="roundRect">
            <a:avLst>
              <a:gd name="adj" fmla="val 5891"/>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Lato"/>
            </a:endParaRPr>
          </a:p>
        </p:txBody>
      </p:sp>
      <p:sp>
        <p:nvSpPr>
          <p:cNvPr id="227" name="Rectangle: Rounded Corners 226">
            <a:extLst>
              <a:ext uri="{FF2B5EF4-FFF2-40B4-BE49-F238E27FC236}">
                <a16:creationId xmlns:a16="http://schemas.microsoft.com/office/drawing/2014/main" id="{17DBDCBD-1FC3-4432-02B1-A3F313747B7E}"/>
              </a:ext>
            </a:extLst>
          </p:cNvPr>
          <p:cNvSpPr/>
          <p:nvPr/>
        </p:nvSpPr>
        <p:spPr>
          <a:xfrm>
            <a:off x="14214985" y="4366853"/>
            <a:ext cx="2824445" cy="2239347"/>
          </a:xfrm>
          <a:prstGeom prst="roundRect">
            <a:avLst>
              <a:gd name="adj" fmla="val 5891"/>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Lato"/>
            </a:endParaRPr>
          </a:p>
        </p:txBody>
      </p:sp>
      <p:sp>
        <p:nvSpPr>
          <p:cNvPr id="215" name="Rectangle: Rounded Corners 214">
            <a:extLst>
              <a:ext uri="{FF2B5EF4-FFF2-40B4-BE49-F238E27FC236}">
                <a16:creationId xmlns:a16="http://schemas.microsoft.com/office/drawing/2014/main" id="{6725DFAC-CB69-1400-946E-2EF923454F16}"/>
              </a:ext>
            </a:extLst>
          </p:cNvPr>
          <p:cNvSpPr/>
          <p:nvPr/>
        </p:nvSpPr>
        <p:spPr>
          <a:xfrm>
            <a:off x="1102234" y="1772355"/>
            <a:ext cx="2824445" cy="2239347"/>
          </a:xfrm>
          <a:prstGeom prst="roundRect">
            <a:avLst>
              <a:gd name="adj" fmla="val 5891"/>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Lato"/>
            </a:endParaRPr>
          </a:p>
        </p:txBody>
      </p:sp>
      <p:pic>
        <p:nvPicPr>
          <p:cNvPr id="163" name="Graphic 162">
            <a:extLst>
              <a:ext uri="{FF2B5EF4-FFF2-40B4-BE49-F238E27FC236}">
                <a16:creationId xmlns:a16="http://schemas.microsoft.com/office/drawing/2014/main" id="{1BF07ECC-BE9B-4097-ABE5-A5102C5D73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76226" y="1736091"/>
            <a:ext cx="2836263" cy="2304465"/>
          </a:xfrm>
          <a:prstGeom prst="rect">
            <a:avLst/>
          </a:prstGeom>
        </p:spPr>
      </p:pic>
      <p:pic>
        <p:nvPicPr>
          <p:cNvPr id="167" name="Graphic 166">
            <a:extLst>
              <a:ext uri="{FF2B5EF4-FFF2-40B4-BE49-F238E27FC236}">
                <a16:creationId xmlns:a16="http://schemas.microsoft.com/office/drawing/2014/main" id="{8913F991-CA3E-6913-EBDC-B722B69ACD4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71878" y="4363683"/>
            <a:ext cx="2836263" cy="2304465"/>
          </a:xfrm>
          <a:prstGeom prst="rect">
            <a:avLst/>
          </a:prstGeom>
        </p:spPr>
      </p:pic>
      <p:pic>
        <p:nvPicPr>
          <p:cNvPr id="174" name="Graphic 173">
            <a:extLst>
              <a:ext uri="{FF2B5EF4-FFF2-40B4-BE49-F238E27FC236}">
                <a16:creationId xmlns:a16="http://schemas.microsoft.com/office/drawing/2014/main" id="{B37A81AF-B287-F7CE-5FBB-EC7D3858D85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97614" y="4351652"/>
            <a:ext cx="2836263" cy="2304465"/>
          </a:xfrm>
          <a:prstGeom prst="rect">
            <a:avLst/>
          </a:prstGeom>
        </p:spPr>
      </p:pic>
      <p:pic>
        <p:nvPicPr>
          <p:cNvPr id="180" name="Graphic 179">
            <a:extLst>
              <a:ext uri="{FF2B5EF4-FFF2-40B4-BE49-F238E27FC236}">
                <a16:creationId xmlns:a16="http://schemas.microsoft.com/office/drawing/2014/main" id="{BBFC0876-56C9-2FAD-7791-D02FBC72FB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22370" y="7053368"/>
            <a:ext cx="2836263" cy="2304465"/>
          </a:xfrm>
          <a:prstGeom prst="rect">
            <a:avLst/>
          </a:prstGeom>
        </p:spPr>
      </p:pic>
      <p:pic>
        <p:nvPicPr>
          <p:cNvPr id="187" name="Graphic 186">
            <a:extLst>
              <a:ext uri="{FF2B5EF4-FFF2-40B4-BE49-F238E27FC236}">
                <a16:creationId xmlns:a16="http://schemas.microsoft.com/office/drawing/2014/main" id="{47E4F10D-D591-CAD8-90A9-50DE33D8E33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28958" y="1748453"/>
            <a:ext cx="2836263" cy="2304465"/>
          </a:xfrm>
          <a:prstGeom prst="rect">
            <a:avLst/>
          </a:prstGeom>
        </p:spPr>
      </p:pic>
      <p:sp>
        <p:nvSpPr>
          <p:cNvPr id="197" name="Rectangle 196">
            <a:extLst>
              <a:ext uri="{FF2B5EF4-FFF2-40B4-BE49-F238E27FC236}">
                <a16:creationId xmlns:a16="http://schemas.microsoft.com/office/drawing/2014/main" id="{8DB4BC0E-FDC1-FB3C-5F29-0B4F9E9917EA}"/>
              </a:ext>
            </a:extLst>
          </p:cNvPr>
          <p:cNvSpPr/>
          <p:nvPr/>
        </p:nvSpPr>
        <p:spPr>
          <a:xfrm>
            <a:off x="14455194" y="5733214"/>
            <a:ext cx="2344020" cy="6615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GB">
                <a:solidFill>
                  <a:prstClr val="white">
                    <a:lumMod val="50000"/>
                  </a:prstClr>
                </a:solidFill>
                <a:latin typeface="Lato" panose="020F0502020204030203" pitchFamily="34" charset="0"/>
              </a:rPr>
              <a:t>Customer service improvement</a:t>
            </a:r>
          </a:p>
        </p:txBody>
      </p:sp>
      <p:sp>
        <p:nvSpPr>
          <p:cNvPr id="199" name="Rectangle 198">
            <a:extLst>
              <a:ext uri="{FF2B5EF4-FFF2-40B4-BE49-F238E27FC236}">
                <a16:creationId xmlns:a16="http://schemas.microsoft.com/office/drawing/2014/main" id="{CC1AE059-2496-5C06-D3EE-A1987B6DE6FE}"/>
              </a:ext>
            </a:extLst>
          </p:cNvPr>
          <p:cNvSpPr/>
          <p:nvPr/>
        </p:nvSpPr>
        <p:spPr>
          <a:xfrm>
            <a:off x="11195018" y="5655460"/>
            <a:ext cx="2344020" cy="6615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GB">
                <a:solidFill>
                  <a:prstClr val="white">
                    <a:lumMod val="50000"/>
                  </a:prstClr>
                </a:solidFill>
                <a:latin typeface="Lato" panose="020F0502020204030203" pitchFamily="34" charset="0"/>
              </a:rPr>
              <a:t>New Housing Management System</a:t>
            </a:r>
          </a:p>
        </p:txBody>
      </p:sp>
      <p:sp>
        <p:nvSpPr>
          <p:cNvPr id="213" name="Title 212">
            <a:extLst>
              <a:ext uri="{FF2B5EF4-FFF2-40B4-BE49-F238E27FC236}">
                <a16:creationId xmlns:a16="http://schemas.microsoft.com/office/drawing/2014/main" id="{78F6B617-D68D-BDAF-F25F-8A4CDE62B0EE}"/>
              </a:ext>
            </a:extLst>
          </p:cNvPr>
          <p:cNvSpPr txBox="1">
            <a:spLocks noGrp="1"/>
          </p:cNvSpPr>
          <p:nvPr>
            <p:ph type="title"/>
          </p:nvPr>
        </p:nvSpPr>
        <p:spPr>
          <a:xfrm>
            <a:off x="1000125" y="314021"/>
            <a:ext cx="13214859" cy="1089529"/>
          </a:xfrm>
          <a:prstGeom prst="rect">
            <a:avLst/>
          </a:prstGeom>
          <a:noFill/>
        </p:spPr>
        <p:txBody>
          <a:bodyPr wrap="square" rtlCol="0">
            <a:spAutoFit/>
          </a:bodyPr>
          <a:lstStyle/>
          <a:p>
            <a:r>
              <a:rPr lang="en-GB" sz="4200">
                <a:solidFill>
                  <a:srgbClr val="282828"/>
                </a:solidFill>
              </a:rPr>
              <a:t>400+ Customers globally</a:t>
            </a:r>
            <a:br>
              <a:rPr lang="en-GB" sz="4200">
                <a:solidFill>
                  <a:srgbClr val="282828"/>
                </a:solidFill>
              </a:rPr>
            </a:br>
            <a:r>
              <a:rPr lang="en-GB" sz="3000" i="1">
                <a:solidFill>
                  <a:srgbClr val="282828"/>
                </a:solidFill>
              </a:rPr>
              <a:t>80+ in UK , Offices in NL and UK</a:t>
            </a:r>
            <a:endParaRPr lang="en-GB" sz="2400" i="1">
              <a:solidFill>
                <a:srgbClr val="282828"/>
              </a:solidFill>
            </a:endParaRPr>
          </a:p>
        </p:txBody>
      </p:sp>
      <p:sp>
        <p:nvSpPr>
          <p:cNvPr id="216" name="TextBox 215">
            <a:extLst>
              <a:ext uri="{FF2B5EF4-FFF2-40B4-BE49-F238E27FC236}">
                <a16:creationId xmlns:a16="http://schemas.microsoft.com/office/drawing/2014/main" id="{0F1E2849-6F93-F958-7333-EE1C815651A7}"/>
              </a:ext>
            </a:extLst>
          </p:cNvPr>
          <p:cNvSpPr txBox="1"/>
          <p:nvPr/>
        </p:nvSpPr>
        <p:spPr>
          <a:xfrm>
            <a:off x="2422091" y="1967910"/>
            <a:ext cx="184730" cy="553998"/>
          </a:xfrm>
          <a:prstGeom prst="rect">
            <a:avLst/>
          </a:prstGeom>
          <a:solidFill>
            <a:schemeClr val="bg1"/>
          </a:solidFill>
        </p:spPr>
        <p:txBody>
          <a:bodyPr wrap="none" rtlCol="0">
            <a:spAutoFit/>
          </a:bodyPr>
          <a:lstStyle/>
          <a:p>
            <a:pPr algn="ctr" defTabSz="1371600"/>
            <a:endParaRPr lang="en-GB" sz="3000" b="1">
              <a:solidFill>
                <a:srgbClr val="3C3C3C"/>
              </a:solidFill>
              <a:latin typeface="PT Sans"/>
            </a:endParaRPr>
          </a:p>
        </p:txBody>
      </p:sp>
      <p:sp>
        <p:nvSpPr>
          <p:cNvPr id="217" name="Rectangle 216">
            <a:extLst>
              <a:ext uri="{FF2B5EF4-FFF2-40B4-BE49-F238E27FC236}">
                <a16:creationId xmlns:a16="http://schemas.microsoft.com/office/drawing/2014/main" id="{C303DB66-C86B-8E3B-C65E-9E79B7D27388}"/>
              </a:ext>
            </a:extLst>
          </p:cNvPr>
          <p:cNvSpPr/>
          <p:nvPr/>
        </p:nvSpPr>
        <p:spPr>
          <a:xfrm>
            <a:off x="1342445" y="3087409"/>
            <a:ext cx="2344020" cy="6615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GB">
                <a:solidFill>
                  <a:prstClr val="white">
                    <a:lumMod val="50000"/>
                  </a:prstClr>
                </a:solidFill>
                <a:latin typeface="Lato" panose="020F0502020204030203" pitchFamily="34" charset="0"/>
              </a:rPr>
              <a:t>Service Redesign and Cost Savings</a:t>
            </a:r>
          </a:p>
        </p:txBody>
      </p:sp>
      <p:sp>
        <p:nvSpPr>
          <p:cNvPr id="224" name="Rectangle: Rounded Corners 223">
            <a:extLst>
              <a:ext uri="{FF2B5EF4-FFF2-40B4-BE49-F238E27FC236}">
                <a16:creationId xmlns:a16="http://schemas.microsoft.com/office/drawing/2014/main" id="{822F8099-878E-BB0A-5279-BCCCD6B67AE3}"/>
              </a:ext>
            </a:extLst>
          </p:cNvPr>
          <p:cNvSpPr/>
          <p:nvPr/>
        </p:nvSpPr>
        <p:spPr>
          <a:xfrm>
            <a:off x="4382815" y="4366853"/>
            <a:ext cx="2824445" cy="2239347"/>
          </a:xfrm>
          <a:prstGeom prst="roundRect">
            <a:avLst>
              <a:gd name="adj" fmla="val 5891"/>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Lato"/>
            </a:endParaRPr>
          </a:p>
        </p:txBody>
      </p:sp>
      <p:sp>
        <p:nvSpPr>
          <p:cNvPr id="225" name="Rectangle: Rounded Corners 224">
            <a:extLst>
              <a:ext uri="{FF2B5EF4-FFF2-40B4-BE49-F238E27FC236}">
                <a16:creationId xmlns:a16="http://schemas.microsoft.com/office/drawing/2014/main" id="{11652B86-C617-943B-C6BC-7C9E606D33E1}"/>
              </a:ext>
            </a:extLst>
          </p:cNvPr>
          <p:cNvSpPr/>
          <p:nvPr/>
        </p:nvSpPr>
        <p:spPr>
          <a:xfrm>
            <a:off x="7674071" y="4366853"/>
            <a:ext cx="2824445" cy="2239347"/>
          </a:xfrm>
          <a:prstGeom prst="roundRect">
            <a:avLst>
              <a:gd name="adj" fmla="val 5891"/>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Lato"/>
            </a:endParaRPr>
          </a:p>
        </p:txBody>
      </p:sp>
      <p:sp>
        <p:nvSpPr>
          <p:cNvPr id="228" name="Rectangle: Rounded Corners 227">
            <a:extLst>
              <a:ext uri="{FF2B5EF4-FFF2-40B4-BE49-F238E27FC236}">
                <a16:creationId xmlns:a16="http://schemas.microsoft.com/office/drawing/2014/main" id="{390B6455-C0AD-A76F-47ED-B0C445F6ABA4}"/>
              </a:ext>
            </a:extLst>
          </p:cNvPr>
          <p:cNvSpPr/>
          <p:nvPr/>
        </p:nvSpPr>
        <p:spPr>
          <a:xfrm>
            <a:off x="14214985" y="1772355"/>
            <a:ext cx="2824445" cy="2239347"/>
          </a:xfrm>
          <a:prstGeom prst="roundRect">
            <a:avLst>
              <a:gd name="adj" fmla="val 5891"/>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Lato"/>
            </a:endParaRPr>
          </a:p>
        </p:txBody>
      </p:sp>
      <p:sp>
        <p:nvSpPr>
          <p:cNvPr id="229" name="Rectangle: Rounded Corners 228">
            <a:extLst>
              <a:ext uri="{FF2B5EF4-FFF2-40B4-BE49-F238E27FC236}">
                <a16:creationId xmlns:a16="http://schemas.microsoft.com/office/drawing/2014/main" id="{7B0B5498-14C2-291B-51B1-8F2CE4C59D16}"/>
              </a:ext>
            </a:extLst>
          </p:cNvPr>
          <p:cNvSpPr/>
          <p:nvPr/>
        </p:nvSpPr>
        <p:spPr>
          <a:xfrm>
            <a:off x="10954807" y="1772355"/>
            <a:ext cx="2824445" cy="2239347"/>
          </a:xfrm>
          <a:prstGeom prst="roundRect">
            <a:avLst>
              <a:gd name="adj" fmla="val 5891"/>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Lato"/>
            </a:endParaRPr>
          </a:p>
        </p:txBody>
      </p:sp>
      <p:sp>
        <p:nvSpPr>
          <p:cNvPr id="231" name="Rectangle: Rounded Corners 230">
            <a:extLst>
              <a:ext uri="{FF2B5EF4-FFF2-40B4-BE49-F238E27FC236}">
                <a16:creationId xmlns:a16="http://schemas.microsoft.com/office/drawing/2014/main" id="{769C0290-72FD-8306-5A1E-BD43DADCBCF8}"/>
              </a:ext>
            </a:extLst>
          </p:cNvPr>
          <p:cNvSpPr/>
          <p:nvPr/>
        </p:nvSpPr>
        <p:spPr>
          <a:xfrm>
            <a:off x="4382815" y="1772355"/>
            <a:ext cx="2824445" cy="2239347"/>
          </a:xfrm>
          <a:prstGeom prst="roundRect">
            <a:avLst>
              <a:gd name="adj" fmla="val 5891"/>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Lato"/>
            </a:endParaRPr>
          </a:p>
        </p:txBody>
      </p:sp>
      <p:sp>
        <p:nvSpPr>
          <p:cNvPr id="230" name="Rectangle: Rounded Corners 229">
            <a:extLst>
              <a:ext uri="{FF2B5EF4-FFF2-40B4-BE49-F238E27FC236}">
                <a16:creationId xmlns:a16="http://schemas.microsoft.com/office/drawing/2014/main" id="{D30FF70B-0AC5-15BD-4F8F-1D297CB31140}"/>
              </a:ext>
            </a:extLst>
          </p:cNvPr>
          <p:cNvSpPr/>
          <p:nvPr/>
        </p:nvSpPr>
        <p:spPr>
          <a:xfrm>
            <a:off x="7674071" y="1772355"/>
            <a:ext cx="2824445" cy="2239347"/>
          </a:xfrm>
          <a:prstGeom prst="roundRect">
            <a:avLst>
              <a:gd name="adj" fmla="val 5891"/>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Lato"/>
            </a:endParaRPr>
          </a:p>
        </p:txBody>
      </p:sp>
      <p:sp>
        <p:nvSpPr>
          <p:cNvPr id="233" name="Rectangle 232">
            <a:extLst>
              <a:ext uri="{FF2B5EF4-FFF2-40B4-BE49-F238E27FC236}">
                <a16:creationId xmlns:a16="http://schemas.microsoft.com/office/drawing/2014/main" id="{3931A9B0-5B1E-78A7-7AA4-73F9FE119943}"/>
              </a:ext>
            </a:extLst>
          </p:cNvPr>
          <p:cNvSpPr/>
          <p:nvPr/>
        </p:nvSpPr>
        <p:spPr>
          <a:xfrm>
            <a:off x="4387868" y="3087409"/>
            <a:ext cx="2814336" cy="6615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GB">
                <a:solidFill>
                  <a:prstClr val="white">
                    <a:lumMod val="50000"/>
                  </a:prstClr>
                </a:solidFill>
                <a:latin typeface="Lato" panose="020F0502020204030203" pitchFamily="34" charset="0"/>
              </a:rPr>
              <a:t>IT Change Programme</a:t>
            </a:r>
          </a:p>
        </p:txBody>
      </p:sp>
      <p:sp>
        <p:nvSpPr>
          <p:cNvPr id="236" name="Rectangle 235">
            <a:extLst>
              <a:ext uri="{FF2B5EF4-FFF2-40B4-BE49-F238E27FC236}">
                <a16:creationId xmlns:a16="http://schemas.microsoft.com/office/drawing/2014/main" id="{B06C9B67-06E4-C2F2-45F9-D17CA356CA2A}"/>
              </a:ext>
            </a:extLst>
          </p:cNvPr>
          <p:cNvSpPr/>
          <p:nvPr/>
        </p:nvSpPr>
        <p:spPr>
          <a:xfrm>
            <a:off x="7914282" y="3114829"/>
            <a:ext cx="2344020" cy="6615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GB">
                <a:solidFill>
                  <a:prstClr val="white">
                    <a:lumMod val="50000"/>
                  </a:prstClr>
                </a:solidFill>
                <a:latin typeface="Lato" panose="020F0502020204030203" pitchFamily="34" charset="0"/>
              </a:rPr>
              <a:t>Local Government Reorganisation</a:t>
            </a:r>
          </a:p>
        </p:txBody>
      </p:sp>
      <p:pic>
        <p:nvPicPr>
          <p:cNvPr id="238" name="Picture 2" descr="Home – The City of Edinburgh Council">
            <a:extLst>
              <a:ext uri="{FF2B5EF4-FFF2-40B4-BE49-F238E27FC236}">
                <a16:creationId xmlns:a16="http://schemas.microsoft.com/office/drawing/2014/main" id="{922DBD60-3223-64BF-A4DC-CCDE621990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46124" y="2258861"/>
            <a:ext cx="2241807" cy="422451"/>
          </a:xfrm>
          <a:prstGeom prst="rect">
            <a:avLst/>
          </a:prstGeom>
          <a:solidFill>
            <a:schemeClr val="bg1"/>
          </a:solidFill>
        </p:spPr>
      </p:pic>
      <p:sp>
        <p:nvSpPr>
          <p:cNvPr id="239" name="Rectangle 238">
            <a:extLst>
              <a:ext uri="{FF2B5EF4-FFF2-40B4-BE49-F238E27FC236}">
                <a16:creationId xmlns:a16="http://schemas.microsoft.com/office/drawing/2014/main" id="{3FF43284-584F-88B9-36D3-B6B6C62E0240}"/>
              </a:ext>
            </a:extLst>
          </p:cNvPr>
          <p:cNvSpPr/>
          <p:nvPr/>
        </p:nvSpPr>
        <p:spPr>
          <a:xfrm>
            <a:off x="11195018" y="3087409"/>
            <a:ext cx="2344020" cy="6615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GB">
                <a:solidFill>
                  <a:prstClr val="white">
                    <a:lumMod val="50000"/>
                  </a:prstClr>
                </a:solidFill>
                <a:latin typeface="Lato" panose="020F0502020204030203" pitchFamily="34" charset="0"/>
              </a:rPr>
              <a:t>1000+ processes</a:t>
            </a:r>
            <a:br>
              <a:rPr lang="en-GB">
                <a:solidFill>
                  <a:prstClr val="white">
                    <a:lumMod val="50000"/>
                  </a:prstClr>
                </a:solidFill>
                <a:latin typeface="Lato" panose="020F0502020204030203" pitchFamily="34" charset="0"/>
              </a:rPr>
            </a:br>
            <a:r>
              <a:rPr lang="en-GB">
                <a:solidFill>
                  <a:prstClr val="white">
                    <a:lumMod val="50000"/>
                  </a:prstClr>
                </a:solidFill>
                <a:latin typeface="Lato" panose="020F0502020204030203" pitchFamily="34" charset="0"/>
              </a:rPr>
              <a:t>in 2 years</a:t>
            </a:r>
          </a:p>
        </p:txBody>
      </p:sp>
      <p:sp>
        <p:nvSpPr>
          <p:cNvPr id="240" name="Rectangle 239">
            <a:extLst>
              <a:ext uri="{FF2B5EF4-FFF2-40B4-BE49-F238E27FC236}">
                <a16:creationId xmlns:a16="http://schemas.microsoft.com/office/drawing/2014/main" id="{278E93EB-C3A6-56A4-9D99-33CA3BE18CBE}"/>
              </a:ext>
            </a:extLst>
          </p:cNvPr>
          <p:cNvSpPr/>
          <p:nvPr/>
        </p:nvSpPr>
        <p:spPr>
          <a:xfrm>
            <a:off x="14397063" y="3218326"/>
            <a:ext cx="2344020" cy="6615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GB">
                <a:solidFill>
                  <a:prstClr val="white">
                    <a:lumMod val="50000"/>
                  </a:prstClr>
                </a:solidFill>
                <a:latin typeface="Lato" panose="020F0502020204030203" pitchFamily="34" charset="0"/>
              </a:rPr>
              <a:t>Identifying </a:t>
            </a:r>
            <a:r>
              <a:rPr lang="en-GB" err="1">
                <a:solidFill>
                  <a:prstClr val="white">
                    <a:lumMod val="50000"/>
                  </a:prstClr>
                </a:solidFill>
                <a:latin typeface="Lato" panose="020F0502020204030203" pitchFamily="34" charset="0"/>
              </a:rPr>
              <a:t>efficiences</a:t>
            </a:r>
            <a:endParaRPr lang="en-GB">
              <a:solidFill>
                <a:prstClr val="white">
                  <a:lumMod val="50000"/>
                </a:prstClr>
              </a:solidFill>
              <a:latin typeface="Lato" panose="020F0502020204030203" pitchFamily="34" charset="0"/>
            </a:endParaRPr>
          </a:p>
        </p:txBody>
      </p:sp>
      <p:sp>
        <p:nvSpPr>
          <p:cNvPr id="243" name="Rectangle 242">
            <a:extLst>
              <a:ext uri="{FF2B5EF4-FFF2-40B4-BE49-F238E27FC236}">
                <a16:creationId xmlns:a16="http://schemas.microsoft.com/office/drawing/2014/main" id="{728BEF47-DC67-1009-F840-3DB5D40D170C}"/>
              </a:ext>
            </a:extLst>
          </p:cNvPr>
          <p:cNvSpPr/>
          <p:nvPr/>
        </p:nvSpPr>
        <p:spPr>
          <a:xfrm>
            <a:off x="7914282" y="5594108"/>
            <a:ext cx="2344020" cy="6615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GB">
                <a:solidFill>
                  <a:prstClr val="white">
                    <a:lumMod val="50000"/>
                  </a:prstClr>
                </a:solidFill>
                <a:latin typeface="Lato" panose="020F0502020204030203" pitchFamily="34" charset="0"/>
              </a:rPr>
              <a:t>Process Improvement</a:t>
            </a:r>
          </a:p>
        </p:txBody>
      </p:sp>
      <p:sp>
        <p:nvSpPr>
          <p:cNvPr id="246" name="Rectangle 245">
            <a:extLst>
              <a:ext uri="{FF2B5EF4-FFF2-40B4-BE49-F238E27FC236}">
                <a16:creationId xmlns:a16="http://schemas.microsoft.com/office/drawing/2014/main" id="{3882E6AB-5F28-2872-D45A-658B83142C6B}"/>
              </a:ext>
            </a:extLst>
          </p:cNvPr>
          <p:cNvSpPr/>
          <p:nvPr/>
        </p:nvSpPr>
        <p:spPr>
          <a:xfrm>
            <a:off x="4623026" y="5646062"/>
            <a:ext cx="2344020" cy="6615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GB">
                <a:solidFill>
                  <a:prstClr val="white">
                    <a:lumMod val="50000"/>
                  </a:prstClr>
                </a:solidFill>
                <a:latin typeface="Lato" panose="020F0502020204030203" pitchFamily="34" charset="0"/>
              </a:rPr>
              <a:t>People Driven Change</a:t>
            </a:r>
          </a:p>
        </p:txBody>
      </p:sp>
      <p:sp>
        <p:nvSpPr>
          <p:cNvPr id="223" name="Rectangle: Rounded Corners 222">
            <a:extLst>
              <a:ext uri="{FF2B5EF4-FFF2-40B4-BE49-F238E27FC236}">
                <a16:creationId xmlns:a16="http://schemas.microsoft.com/office/drawing/2014/main" id="{31B76C58-74E0-5DD2-B08D-0A36EDCE19C9}"/>
              </a:ext>
            </a:extLst>
          </p:cNvPr>
          <p:cNvSpPr/>
          <p:nvPr/>
        </p:nvSpPr>
        <p:spPr>
          <a:xfrm>
            <a:off x="7674071" y="6951482"/>
            <a:ext cx="2824445" cy="2239347"/>
          </a:xfrm>
          <a:prstGeom prst="roundRect">
            <a:avLst>
              <a:gd name="adj" fmla="val 5891"/>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Lato"/>
            </a:endParaRPr>
          </a:p>
        </p:txBody>
      </p:sp>
      <p:sp>
        <p:nvSpPr>
          <p:cNvPr id="218" name="Rectangle: Rounded Corners 217">
            <a:extLst>
              <a:ext uri="{FF2B5EF4-FFF2-40B4-BE49-F238E27FC236}">
                <a16:creationId xmlns:a16="http://schemas.microsoft.com/office/drawing/2014/main" id="{6087B762-3ADD-9592-DB6E-44586DB3CAE4}"/>
              </a:ext>
            </a:extLst>
          </p:cNvPr>
          <p:cNvSpPr/>
          <p:nvPr/>
        </p:nvSpPr>
        <p:spPr>
          <a:xfrm>
            <a:off x="4382815" y="6951482"/>
            <a:ext cx="2824445" cy="2239347"/>
          </a:xfrm>
          <a:prstGeom prst="roundRect">
            <a:avLst>
              <a:gd name="adj" fmla="val 5891"/>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Lato"/>
            </a:endParaRPr>
          </a:p>
        </p:txBody>
      </p:sp>
      <p:sp>
        <p:nvSpPr>
          <p:cNvPr id="221" name="Rectangle: Rounded Corners 220">
            <a:extLst>
              <a:ext uri="{FF2B5EF4-FFF2-40B4-BE49-F238E27FC236}">
                <a16:creationId xmlns:a16="http://schemas.microsoft.com/office/drawing/2014/main" id="{08472FAD-5412-0C69-B76C-FED39D06D69E}"/>
              </a:ext>
            </a:extLst>
          </p:cNvPr>
          <p:cNvSpPr/>
          <p:nvPr/>
        </p:nvSpPr>
        <p:spPr>
          <a:xfrm>
            <a:off x="1102234" y="6951482"/>
            <a:ext cx="2824445" cy="2239347"/>
          </a:xfrm>
          <a:prstGeom prst="roundRect">
            <a:avLst>
              <a:gd name="adj" fmla="val 5891"/>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Lato"/>
            </a:endParaRPr>
          </a:p>
        </p:txBody>
      </p:sp>
      <p:sp>
        <p:nvSpPr>
          <p:cNvPr id="222" name="Rectangle: Rounded Corners 221">
            <a:extLst>
              <a:ext uri="{FF2B5EF4-FFF2-40B4-BE49-F238E27FC236}">
                <a16:creationId xmlns:a16="http://schemas.microsoft.com/office/drawing/2014/main" id="{4A0FD762-C2B8-0CFC-4A25-9A4EBC06C2B5}"/>
              </a:ext>
            </a:extLst>
          </p:cNvPr>
          <p:cNvSpPr/>
          <p:nvPr/>
        </p:nvSpPr>
        <p:spPr>
          <a:xfrm>
            <a:off x="1102234" y="4366853"/>
            <a:ext cx="2824445" cy="2239347"/>
          </a:xfrm>
          <a:prstGeom prst="roundRect">
            <a:avLst>
              <a:gd name="adj" fmla="val 5891"/>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Lato"/>
            </a:endParaRPr>
          </a:p>
        </p:txBody>
      </p:sp>
      <p:sp>
        <p:nvSpPr>
          <p:cNvPr id="249" name="Rectangle 248">
            <a:extLst>
              <a:ext uri="{FF2B5EF4-FFF2-40B4-BE49-F238E27FC236}">
                <a16:creationId xmlns:a16="http://schemas.microsoft.com/office/drawing/2014/main" id="{61990DB5-7B54-2F4E-6656-696F6F510802}"/>
              </a:ext>
            </a:extLst>
          </p:cNvPr>
          <p:cNvSpPr/>
          <p:nvPr/>
        </p:nvSpPr>
        <p:spPr>
          <a:xfrm>
            <a:off x="1342445" y="5646062"/>
            <a:ext cx="2344020" cy="6615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GB">
                <a:solidFill>
                  <a:prstClr val="white">
                    <a:lumMod val="50000"/>
                  </a:prstClr>
                </a:solidFill>
                <a:latin typeface="Lato" panose="020F0502020204030203" pitchFamily="34" charset="0"/>
              </a:rPr>
              <a:t>HS2 Organisational Efficiency</a:t>
            </a:r>
          </a:p>
        </p:txBody>
      </p:sp>
      <p:sp>
        <p:nvSpPr>
          <p:cNvPr id="252" name="Rectangle 251">
            <a:extLst>
              <a:ext uri="{FF2B5EF4-FFF2-40B4-BE49-F238E27FC236}">
                <a16:creationId xmlns:a16="http://schemas.microsoft.com/office/drawing/2014/main" id="{5FA022B1-FA55-9CB1-0E26-08866BC7B39F}"/>
              </a:ext>
            </a:extLst>
          </p:cNvPr>
          <p:cNvSpPr/>
          <p:nvPr/>
        </p:nvSpPr>
        <p:spPr>
          <a:xfrm>
            <a:off x="1342445" y="8269546"/>
            <a:ext cx="2344020" cy="6615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GB">
                <a:solidFill>
                  <a:prstClr val="white">
                    <a:lumMod val="50000"/>
                  </a:prstClr>
                </a:solidFill>
                <a:latin typeface="Lato" panose="020F0502020204030203" pitchFamily="34" charset="0"/>
              </a:rPr>
              <a:t>Voids Processes</a:t>
            </a:r>
          </a:p>
        </p:txBody>
      </p:sp>
      <p:sp>
        <p:nvSpPr>
          <p:cNvPr id="254" name="Rectangle 253">
            <a:extLst>
              <a:ext uri="{FF2B5EF4-FFF2-40B4-BE49-F238E27FC236}">
                <a16:creationId xmlns:a16="http://schemas.microsoft.com/office/drawing/2014/main" id="{4ADAEAE7-6680-4EFF-4A76-E65DB6CB2B92}"/>
              </a:ext>
            </a:extLst>
          </p:cNvPr>
          <p:cNvSpPr/>
          <p:nvPr/>
        </p:nvSpPr>
        <p:spPr>
          <a:xfrm>
            <a:off x="4606777" y="8305990"/>
            <a:ext cx="2376521" cy="6615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GB">
                <a:solidFill>
                  <a:prstClr val="white">
                    <a:lumMod val="50000"/>
                  </a:prstClr>
                </a:solidFill>
                <a:latin typeface="Lato" panose="020F0502020204030203" pitchFamily="34" charset="0"/>
              </a:rPr>
              <a:t>ASC Redesign &amp; Digital Change</a:t>
            </a:r>
          </a:p>
        </p:txBody>
      </p:sp>
      <p:sp>
        <p:nvSpPr>
          <p:cNvPr id="256" name="Rectangle 255">
            <a:extLst>
              <a:ext uri="{FF2B5EF4-FFF2-40B4-BE49-F238E27FC236}">
                <a16:creationId xmlns:a16="http://schemas.microsoft.com/office/drawing/2014/main" id="{9A31CE29-3F54-1832-9CFB-33B3B85E7ADA}"/>
              </a:ext>
            </a:extLst>
          </p:cNvPr>
          <p:cNvSpPr/>
          <p:nvPr/>
        </p:nvSpPr>
        <p:spPr>
          <a:xfrm>
            <a:off x="7914282" y="8285020"/>
            <a:ext cx="2344020" cy="6615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GB">
                <a:solidFill>
                  <a:prstClr val="white">
                    <a:lumMod val="50000"/>
                  </a:prstClr>
                </a:solidFill>
                <a:latin typeface="Lato" panose="020F0502020204030203" pitchFamily="34" charset="0"/>
              </a:rPr>
              <a:t>Customer Experience</a:t>
            </a:r>
          </a:p>
        </p:txBody>
      </p:sp>
      <p:sp>
        <p:nvSpPr>
          <p:cNvPr id="259" name="Rectangle: Rounded Corners 258">
            <a:extLst>
              <a:ext uri="{FF2B5EF4-FFF2-40B4-BE49-F238E27FC236}">
                <a16:creationId xmlns:a16="http://schemas.microsoft.com/office/drawing/2014/main" id="{26003CA2-BEC8-77E8-EC69-8D84798411D0}"/>
              </a:ext>
            </a:extLst>
          </p:cNvPr>
          <p:cNvSpPr/>
          <p:nvPr/>
        </p:nvSpPr>
        <p:spPr>
          <a:xfrm>
            <a:off x="10954807" y="6951482"/>
            <a:ext cx="2824445" cy="2239347"/>
          </a:xfrm>
          <a:prstGeom prst="roundRect">
            <a:avLst>
              <a:gd name="adj" fmla="val 5891"/>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Lato"/>
            </a:endParaRPr>
          </a:p>
        </p:txBody>
      </p:sp>
      <p:pic>
        <p:nvPicPr>
          <p:cNvPr id="2" name="Picture 1">
            <a:extLst>
              <a:ext uri="{FF2B5EF4-FFF2-40B4-BE49-F238E27FC236}">
                <a16:creationId xmlns:a16="http://schemas.microsoft.com/office/drawing/2014/main" id="{AC9E580C-EBAD-42C4-6631-7DE3B24377F2}"/>
              </a:ext>
            </a:extLst>
          </p:cNvPr>
          <p:cNvPicPr>
            <a:picLocks noChangeAspect="1"/>
          </p:cNvPicPr>
          <p:nvPr/>
        </p:nvPicPr>
        <p:blipFill>
          <a:blip r:embed="rId5"/>
          <a:stretch>
            <a:fillRect/>
          </a:stretch>
        </p:blipFill>
        <p:spPr>
          <a:xfrm>
            <a:off x="1217746" y="2024064"/>
            <a:ext cx="2629505" cy="931284"/>
          </a:xfrm>
          <a:prstGeom prst="rect">
            <a:avLst/>
          </a:prstGeom>
        </p:spPr>
      </p:pic>
      <p:pic>
        <p:nvPicPr>
          <p:cNvPr id="6" name="Picture 5">
            <a:extLst>
              <a:ext uri="{FF2B5EF4-FFF2-40B4-BE49-F238E27FC236}">
                <a16:creationId xmlns:a16="http://schemas.microsoft.com/office/drawing/2014/main" id="{CC0323A1-B8D6-AC0B-3EFB-706B6F2FD1D5}"/>
              </a:ext>
            </a:extLst>
          </p:cNvPr>
          <p:cNvPicPr>
            <a:picLocks noChangeAspect="1"/>
          </p:cNvPicPr>
          <p:nvPr/>
        </p:nvPicPr>
        <p:blipFill>
          <a:blip r:embed="rId6"/>
          <a:stretch>
            <a:fillRect/>
          </a:stretch>
        </p:blipFill>
        <p:spPr>
          <a:xfrm>
            <a:off x="1579357" y="4526357"/>
            <a:ext cx="1682642" cy="960203"/>
          </a:xfrm>
          <a:prstGeom prst="rect">
            <a:avLst/>
          </a:prstGeom>
        </p:spPr>
      </p:pic>
      <p:pic>
        <p:nvPicPr>
          <p:cNvPr id="7" name="Picture 6">
            <a:extLst>
              <a:ext uri="{FF2B5EF4-FFF2-40B4-BE49-F238E27FC236}">
                <a16:creationId xmlns:a16="http://schemas.microsoft.com/office/drawing/2014/main" id="{46C0895A-4605-65C9-B676-643ACB672475}"/>
              </a:ext>
            </a:extLst>
          </p:cNvPr>
          <p:cNvPicPr>
            <a:picLocks noChangeAspect="1"/>
          </p:cNvPicPr>
          <p:nvPr/>
        </p:nvPicPr>
        <p:blipFill>
          <a:blip r:embed="rId7"/>
          <a:stretch>
            <a:fillRect/>
          </a:stretch>
        </p:blipFill>
        <p:spPr>
          <a:xfrm>
            <a:off x="4980235" y="4532799"/>
            <a:ext cx="1636919" cy="1042506"/>
          </a:xfrm>
          <a:prstGeom prst="rect">
            <a:avLst/>
          </a:prstGeom>
        </p:spPr>
      </p:pic>
      <p:pic>
        <p:nvPicPr>
          <p:cNvPr id="10" name="Picture 9">
            <a:extLst>
              <a:ext uri="{FF2B5EF4-FFF2-40B4-BE49-F238E27FC236}">
                <a16:creationId xmlns:a16="http://schemas.microsoft.com/office/drawing/2014/main" id="{B1C86918-4D45-9B30-4C57-6888AE133927}"/>
              </a:ext>
            </a:extLst>
          </p:cNvPr>
          <p:cNvPicPr>
            <a:picLocks noChangeAspect="1"/>
          </p:cNvPicPr>
          <p:nvPr/>
        </p:nvPicPr>
        <p:blipFill>
          <a:blip r:embed="rId8"/>
          <a:stretch>
            <a:fillRect/>
          </a:stretch>
        </p:blipFill>
        <p:spPr>
          <a:xfrm>
            <a:off x="15156062" y="4524761"/>
            <a:ext cx="1101053" cy="1050545"/>
          </a:xfrm>
          <a:prstGeom prst="rect">
            <a:avLst/>
          </a:prstGeom>
        </p:spPr>
      </p:pic>
      <p:pic>
        <p:nvPicPr>
          <p:cNvPr id="11" name="Picture 10">
            <a:extLst>
              <a:ext uri="{FF2B5EF4-FFF2-40B4-BE49-F238E27FC236}">
                <a16:creationId xmlns:a16="http://schemas.microsoft.com/office/drawing/2014/main" id="{796E3B1A-59F8-0577-308D-71398527574F}"/>
              </a:ext>
            </a:extLst>
          </p:cNvPr>
          <p:cNvPicPr>
            <a:picLocks noChangeAspect="1"/>
          </p:cNvPicPr>
          <p:nvPr/>
        </p:nvPicPr>
        <p:blipFill>
          <a:blip r:embed="rId9"/>
          <a:stretch>
            <a:fillRect/>
          </a:stretch>
        </p:blipFill>
        <p:spPr>
          <a:xfrm>
            <a:off x="1493227" y="7220690"/>
            <a:ext cx="1993565" cy="850466"/>
          </a:xfrm>
          <a:prstGeom prst="rect">
            <a:avLst/>
          </a:prstGeom>
        </p:spPr>
      </p:pic>
      <p:pic>
        <p:nvPicPr>
          <p:cNvPr id="12" name="Picture 11">
            <a:extLst>
              <a:ext uri="{FF2B5EF4-FFF2-40B4-BE49-F238E27FC236}">
                <a16:creationId xmlns:a16="http://schemas.microsoft.com/office/drawing/2014/main" id="{CE680336-9F98-8ABF-26D2-A06D8E509BE2}"/>
              </a:ext>
            </a:extLst>
          </p:cNvPr>
          <p:cNvPicPr>
            <a:picLocks noChangeAspect="1"/>
          </p:cNvPicPr>
          <p:nvPr/>
        </p:nvPicPr>
        <p:blipFill>
          <a:blip r:embed="rId10"/>
          <a:stretch>
            <a:fillRect/>
          </a:stretch>
        </p:blipFill>
        <p:spPr>
          <a:xfrm>
            <a:off x="5038133" y="7092662"/>
            <a:ext cx="1737510" cy="978494"/>
          </a:xfrm>
          <a:prstGeom prst="rect">
            <a:avLst/>
          </a:prstGeom>
        </p:spPr>
      </p:pic>
      <p:pic>
        <p:nvPicPr>
          <p:cNvPr id="13" name="Picture 12">
            <a:extLst>
              <a:ext uri="{FF2B5EF4-FFF2-40B4-BE49-F238E27FC236}">
                <a16:creationId xmlns:a16="http://schemas.microsoft.com/office/drawing/2014/main" id="{CFCD9985-4B89-3075-2136-267B0A31FA89}"/>
              </a:ext>
            </a:extLst>
          </p:cNvPr>
          <p:cNvPicPr>
            <a:picLocks noChangeAspect="1"/>
          </p:cNvPicPr>
          <p:nvPr/>
        </p:nvPicPr>
        <p:blipFill>
          <a:blip r:embed="rId11"/>
          <a:stretch>
            <a:fillRect/>
          </a:stretch>
        </p:blipFill>
        <p:spPr>
          <a:xfrm>
            <a:off x="7843736" y="7011268"/>
            <a:ext cx="2344020" cy="1013093"/>
          </a:xfrm>
          <a:prstGeom prst="rect">
            <a:avLst/>
          </a:prstGeom>
        </p:spPr>
      </p:pic>
      <p:pic>
        <p:nvPicPr>
          <p:cNvPr id="15" name="Picture 14">
            <a:extLst>
              <a:ext uri="{FF2B5EF4-FFF2-40B4-BE49-F238E27FC236}">
                <a16:creationId xmlns:a16="http://schemas.microsoft.com/office/drawing/2014/main" id="{2E3116A5-6A65-7B05-7E50-BD9D0D787926}"/>
              </a:ext>
            </a:extLst>
          </p:cNvPr>
          <p:cNvPicPr>
            <a:picLocks noChangeAspect="1"/>
          </p:cNvPicPr>
          <p:nvPr/>
        </p:nvPicPr>
        <p:blipFill>
          <a:blip r:embed="rId12"/>
          <a:srcRect t="20838" b="20591"/>
          <a:stretch>
            <a:fillRect/>
          </a:stretch>
        </p:blipFill>
        <p:spPr>
          <a:xfrm>
            <a:off x="11088341" y="7011268"/>
            <a:ext cx="2450697" cy="1076543"/>
          </a:xfrm>
          <a:prstGeom prst="rect">
            <a:avLst/>
          </a:prstGeom>
        </p:spPr>
      </p:pic>
      <p:sp>
        <p:nvSpPr>
          <p:cNvPr id="16" name="Rectangle 15">
            <a:extLst>
              <a:ext uri="{FF2B5EF4-FFF2-40B4-BE49-F238E27FC236}">
                <a16:creationId xmlns:a16="http://schemas.microsoft.com/office/drawing/2014/main" id="{6F0D9A3B-5987-261A-2DC3-3C6A6D5118CD}"/>
              </a:ext>
            </a:extLst>
          </p:cNvPr>
          <p:cNvSpPr/>
          <p:nvPr/>
        </p:nvSpPr>
        <p:spPr>
          <a:xfrm>
            <a:off x="11143911" y="8305990"/>
            <a:ext cx="2344020" cy="6615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GB">
                <a:solidFill>
                  <a:prstClr val="white">
                    <a:lumMod val="50000"/>
                  </a:prstClr>
                </a:solidFill>
                <a:latin typeface="Lato" panose="020F0502020204030203" pitchFamily="34" charset="0"/>
              </a:rPr>
              <a:t>Continuous Improvement</a:t>
            </a:r>
          </a:p>
        </p:txBody>
      </p:sp>
      <p:sp>
        <p:nvSpPr>
          <p:cNvPr id="17" name="AutoShape 2" descr="GCC Home page">
            <a:extLst>
              <a:ext uri="{FF2B5EF4-FFF2-40B4-BE49-F238E27FC236}">
                <a16:creationId xmlns:a16="http://schemas.microsoft.com/office/drawing/2014/main" id="{A8CD4C03-239C-BE31-0941-029EAB781762}"/>
              </a:ext>
            </a:extLst>
          </p:cNvPr>
          <p:cNvSpPr>
            <a:spLocks noChangeAspect="1" noChangeArrowheads="1"/>
          </p:cNvSpPr>
          <p:nvPr/>
        </p:nvSpPr>
        <p:spPr bwMode="auto">
          <a:xfrm>
            <a:off x="8915400" y="4914900"/>
            <a:ext cx="457200" cy="4572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7160" tIns="68580" rIns="137160" bIns="68580" numCol="1" anchor="t" anchorCtr="0" compatLnSpc="1">
            <a:prstTxWarp prst="textNoShape">
              <a:avLst/>
            </a:prstTxWarp>
          </a:bodyPr>
          <a:lstStyle/>
          <a:p>
            <a:pPr defTabSz="1371600"/>
            <a:endParaRPr lang="en-GB" sz="2700">
              <a:solidFill>
                <a:srgbClr val="282828"/>
              </a:solidFill>
              <a:latin typeface="Lato"/>
            </a:endParaRPr>
          </a:p>
        </p:txBody>
      </p:sp>
      <p:pic>
        <p:nvPicPr>
          <p:cNvPr id="20" name="Picture 19">
            <a:extLst>
              <a:ext uri="{FF2B5EF4-FFF2-40B4-BE49-F238E27FC236}">
                <a16:creationId xmlns:a16="http://schemas.microsoft.com/office/drawing/2014/main" id="{72099E41-092C-DE05-F39D-6CBB46278DCF}"/>
              </a:ext>
            </a:extLst>
          </p:cNvPr>
          <p:cNvPicPr>
            <a:picLocks noChangeAspect="1"/>
          </p:cNvPicPr>
          <p:nvPr/>
        </p:nvPicPr>
        <p:blipFill>
          <a:blip r:embed="rId13"/>
          <a:stretch>
            <a:fillRect/>
          </a:stretch>
        </p:blipFill>
        <p:spPr>
          <a:xfrm>
            <a:off x="14278048" y="7301521"/>
            <a:ext cx="2698316" cy="560774"/>
          </a:xfrm>
          <a:prstGeom prst="rect">
            <a:avLst/>
          </a:prstGeom>
        </p:spPr>
      </p:pic>
      <p:sp>
        <p:nvSpPr>
          <p:cNvPr id="21" name="Rectangle 20">
            <a:extLst>
              <a:ext uri="{FF2B5EF4-FFF2-40B4-BE49-F238E27FC236}">
                <a16:creationId xmlns:a16="http://schemas.microsoft.com/office/drawing/2014/main" id="{C3FF50CC-8442-60D0-122C-29612F402089}"/>
              </a:ext>
            </a:extLst>
          </p:cNvPr>
          <p:cNvSpPr/>
          <p:nvPr/>
        </p:nvSpPr>
        <p:spPr>
          <a:xfrm>
            <a:off x="14455194" y="8269546"/>
            <a:ext cx="2344020" cy="6615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GB">
                <a:solidFill>
                  <a:prstClr val="white">
                    <a:lumMod val="50000"/>
                  </a:prstClr>
                </a:solidFill>
                <a:latin typeface="Lato" panose="020F0502020204030203" pitchFamily="34" charset="0"/>
              </a:rPr>
              <a:t>Adult Services</a:t>
            </a:r>
          </a:p>
        </p:txBody>
      </p:sp>
      <p:pic>
        <p:nvPicPr>
          <p:cNvPr id="14" name="Picture 13">
            <a:extLst>
              <a:ext uri="{FF2B5EF4-FFF2-40B4-BE49-F238E27FC236}">
                <a16:creationId xmlns:a16="http://schemas.microsoft.com/office/drawing/2014/main" id="{CE2B1254-6D66-228B-A418-63880202AA89}"/>
              </a:ext>
            </a:extLst>
          </p:cNvPr>
          <p:cNvPicPr>
            <a:picLocks noChangeAspect="1"/>
          </p:cNvPicPr>
          <p:nvPr/>
        </p:nvPicPr>
        <p:blipFill>
          <a:blip r:embed="rId14"/>
          <a:stretch>
            <a:fillRect/>
          </a:stretch>
        </p:blipFill>
        <p:spPr>
          <a:xfrm>
            <a:off x="7947046" y="4661119"/>
            <a:ext cx="2186912" cy="850466"/>
          </a:xfrm>
          <a:prstGeom prst="rect">
            <a:avLst/>
          </a:prstGeom>
        </p:spPr>
      </p:pic>
      <p:pic>
        <p:nvPicPr>
          <p:cNvPr id="8" name="Picture 7" descr="Login | Newark and Sherwood District Council">
            <a:extLst>
              <a:ext uri="{FF2B5EF4-FFF2-40B4-BE49-F238E27FC236}">
                <a16:creationId xmlns:a16="http://schemas.microsoft.com/office/drawing/2014/main" id="{CEA0CAD5-D46B-FD9F-D52D-E94372A7002F}"/>
              </a:ext>
            </a:extLst>
          </p:cNvPr>
          <p:cNvPicPr>
            <a:picLocks noChangeAspect="1"/>
          </p:cNvPicPr>
          <p:nvPr/>
        </p:nvPicPr>
        <p:blipFill>
          <a:blip r:embed="rId15"/>
          <a:stretch>
            <a:fillRect/>
          </a:stretch>
        </p:blipFill>
        <p:spPr>
          <a:xfrm>
            <a:off x="11027909" y="4595264"/>
            <a:ext cx="2460023" cy="920652"/>
          </a:xfrm>
          <a:prstGeom prst="rect">
            <a:avLst/>
          </a:prstGeom>
        </p:spPr>
      </p:pic>
      <p:pic>
        <p:nvPicPr>
          <p:cNvPr id="19" name="Picture 18">
            <a:extLst>
              <a:ext uri="{FF2B5EF4-FFF2-40B4-BE49-F238E27FC236}">
                <a16:creationId xmlns:a16="http://schemas.microsoft.com/office/drawing/2014/main" id="{09A6CCB0-F3E2-86C9-C8A8-484C914C59D2}"/>
              </a:ext>
            </a:extLst>
          </p:cNvPr>
          <p:cNvPicPr>
            <a:picLocks noChangeAspect="1"/>
          </p:cNvPicPr>
          <p:nvPr/>
        </p:nvPicPr>
        <p:blipFill>
          <a:blip r:embed="rId16"/>
          <a:stretch>
            <a:fillRect/>
          </a:stretch>
        </p:blipFill>
        <p:spPr>
          <a:xfrm>
            <a:off x="4409588" y="1967910"/>
            <a:ext cx="2750648" cy="1100259"/>
          </a:xfrm>
          <a:prstGeom prst="rect">
            <a:avLst/>
          </a:prstGeom>
        </p:spPr>
      </p:pic>
      <p:pic>
        <p:nvPicPr>
          <p:cNvPr id="23" name="Picture 22">
            <a:extLst>
              <a:ext uri="{FF2B5EF4-FFF2-40B4-BE49-F238E27FC236}">
                <a16:creationId xmlns:a16="http://schemas.microsoft.com/office/drawing/2014/main" id="{F457699B-510C-8F0F-5350-67F87D20CD8A}"/>
              </a:ext>
            </a:extLst>
          </p:cNvPr>
          <p:cNvPicPr>
            <a:picLocks noChangeAspect="1"/>
          </p:cNvPicPr>
          <p:nvPr/>
        </p:nvPicPr>
        <p:blipFill>
          <a:blip r:embed="rId17"/>
          <a:stretch>
            <a:fillRect/>
          </a:stretch>
        </p:blipFill>
        <p:spPr>
          <a:xfrm>
            <a:off x="14704559" y="1953461"/>
            <a:ext cx="1729029" cy="1071713"/>
          </a:xfrm>
          <a:prstGeom prst="rect">
            <a:avLst/>
          </a:prstGeom>
        </p:spPr>
      </p:pic>
      <p:pic>
        <p:nvPicPr>
          <p:cNvPr id="27" name="Picture 26">
            <a:extLst>
              <a:ext uri="{FF2B5EF4-FFF2-40B4-BE49-F238E27FC236}">
                <a16:creationId xmlns:a16="http://schemas.microsoft.com/office/drawing/2014/main" id="{A4BE2277-AFFC-99C2-9C3B-26AA599786C8}"/>
              </a:ext>
            </a:extLst>
          </p:cNvPr>
          <p:cNvPicPr>
            <a:picLocks noChangeAspect="1"/>
          </p:cNvPicPr>
          <p:nvPr/>
        </p:nvPicPr>
        <p:blipFill>
          <a:blip r:embed="rId18"/>
          <a:stretch>
            <a:fillRect/>
          </a:stretch>
        </p:blipFill>
        <p:spPr>
          <a:xfrm>
            <a:off x="7748732" y="2143500"/>
            <a:ext cx="2534028" cy="510387"/>
          </a:xfrm>
          <a:prstGeom prst="rect">
            <a:avLst/>
          </a:prstGeom>
        </p:spPr>
      </p:pic>
    </p:spTree>
    <p:extLst>
      <p:ext uri="{BB962C8B-B14F-4D97-AF65-F5344CB8AC3E}">
        <p14:creationId xmlns:p14="http://schemas.microsoft.com/office/powerpoint/2010/main" val="1251655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jdelijke aanduiding voor inhoud 10">
            <a:extLst>
              <a:ext uri="{FF2B5EF4-FFF2-40B4-BE49-F238E27FC236}">
                <a16:creationId xmlns:a16="http://schemas.microsoft.com/office/drawing/2014/main" id="{0268AC74-85B1-5ABE-0E4C-B446C9601C24}"/>
              </a:ext>
            </a:extLst>
          </p:cNvPr>
          <p:cNvSpPr>
            <a:spLocks noGrp="1"/>
          </p:cNvSpPr>
          <p:nvPr>
            <p:ph sz="half" idx="2"/>
          </p:nvPr>
        </p:nvSpPr>
        <p:spPr>
          <a:xfrm>
            <a:off x="8591342" y="2724584"/>
            <a:ext cx="8998299" cy="5448036"/>
          </a:xfrm>
        </p:spPr>
        <p:txBody>
          <a:bodyPr/>
          <a:lstStyle/>
          <a:p>
            <a:pPr marL="0" indent="0">
              <a:buNone/>
            </a:pPr>
            <a:r>
              <a:rPr lang="nl-NL" b="1">
                <a:solidFill>
                  <a:schemeClr val="tx1"/>
                </a:solidFill>
              </a:rPr>
              <a:t>Mission of Engage Process</a:t>
            </a:r>
            <a:br>
              <a:rPr lang="nl-NL" b="1">
                <a:solidFill>
                  <a:schemeClr val="tx1"/>
                </a:solidFill>
              </a:rPr>
            </a:br>
            <a:endParaRPr lang="nl-NL" sz="1650" b="1">
              <a:solidFill>
                <a:schemeClr val="tx1"/>
              </a:solidFill>
            </a:endParaRPr>
          </a:p>
          <a:p>
            <a:pPr marL="0" indent="0">
              <a:lnSpc>
                <a:spcPct val="100000"/>
              </a:lnSpc>
              <a:spcBef>
                <a:spcPts val="0"/>
              </a:spcBef>
              <a:buNone/>
              <a:defRPr/>
            </a:pPr>
            <a:r>
              <a:rPr lang="en-GB" sz="4800">
                <a:solidFill>
                  <a:srgbClr val="282828"/>
                </a:solidFill>
                <a:latin typeface="Aptos" panose="020B0004020202020204" pitchFamily="34" charset="0"/>
              </a:rPr>
              <a:t>To involve and empower</a:t>
            </a:r>
          </a:p>
          <a:p>
            <a:pPr marL="0" indent="0">
              <a:lnSpc>
                <a:spcPct val="100000"/>
              </a:lnSpc>
              <a:spcBef>
                <a:spcPts val="0"/>
              </a:spcBef>
              <a:buNone/>
              <a:defRPr/>
            </a:pPr>
            <a:r>
              <a:rPr lang="en-GB" sz="4800">
                <a:solidFill>
                  <a:srgbClr val="282828"/>
                </a:solidFill>
                <a:latin typeface="Aptos" panose="020B0004020202020204" pitchFamily="34" charset="0"/>
              </a:rPr>
              <a:t>subject matter experts</a:t>
            </a:r>
          </a:p>
          <a:p>
            <a:pPr marL="0" indent="0">
              <a:lnSpc>
                <a:spcPct val="100000"/>
              </a:lnSpc>
              <a:spcBef>
                <a:spcPts val="0"/>
              </a:spcBef>
              <a:buNone/>
              <a:defRPr/>
            </a:pPr>
            <a:r>
              <a:rPr lang="en-GB" sz="4800">
                <a:solidFill>
                  <a:srgbClr val="282828"/>
                </a:solidFill>
                <a:latin typeface="Aptos" panose="020B0004020202020204" pitchFamily="34" charset="0"/>
              </a:rPr>
              <a:t>in exploring their work</a:t>
            </a:r>
          </a:p>
          <a:p>
            <a:pPr marL="0" indent="0">
              <a:lnSpc>
                <a:spcPct val="100000"/>
              </a:lnSpc>
              <a:spcBef>
                <a:spcPts val="0"/>
              </a:spcBef>
              <a:buNone/>
              <a:defRPr/>
            </a:pPr>
            <a:r>
              <a:rPr lang="en-GB" sz="4800">
                <a:solidFill>
                  <a:srgbClr val="282828"/>
                </a:solidFill>
                <a:latin typeface="Aptos" panose="020B0004020202020204" pitchFamily="34" charset="0"/>
              </a:rPr>
              <a:t>to support</a:t>
            </a:r>
            <a:r>
              <a:rPr lang="en-GB" sz="4800">
                <a:solidFill>
                  <a:srgbClr val="3C3C3C"/>
                </a:solidFill>
                <a:latin typeface="Aptos" panose="020B0004020202020204" pitchFamily="34" charset="0"/>
              </a:rPr>
              <a:t> the objectives of the organisation</a:t>
            </a:r>
          </a:p>
        </p:txBody>
      </p:sp>
    </p:spTree>
    <p:extLst>
      <p:ext uri="{BB962C8B-B14F-4D97-AF65-F5344CB8AC3E}">
        <p14:creationId xmlns:p14="http://schemas.microsoft.com/office/powerpoint/2010/main" val="3715376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8C61E2F-1021-B5F2-B27A-20A6E6E74905}"/>
              </a:ext>
            </a:extLst>
          </p:cNvPr>
          <p:cNvSpPr/>
          <p:nvPr/>
        </p:nvSpPr>
        <p:spPr>
          <a:xfrm>
            <a:off x="10801350" y="1"/>
            <a:ext cx="7486650" cy="978081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Lato "/>
            </a:endParaRPr>
          </a:p>
        </p:txBody>
      </p:sp>
      <p:sp>
        <p:nvSpPr>
          <p:cNvPr id="2" name="Title 1">
            <a:extLst>
              <a:ext uri="{FF2B5EF4-FFF2-40B4-BE49-F238E27FC236}">
                <a16:creationId xmlns:a16="http://schemas.microsoft.com/office/drawing/2014/main" id="{82CD0473-B5C1-389A-2600-7A3A6F1F7BE8}"/>
              </a:ext>
            </a:extLst>
          </p:cNvPr>
          <p:cNvSpPr>
            <a:spLocks noGrp="1"/>
          </p:cNvSpPr>
          <p:nvPr>
            <p:ph type="title"/>
          </p:nvPr>
        </p:nvSpPr>
        <p:spPr/>
        <p:txBody>
          <a:bodyPr>
            <a:normAutofit/>
          </a:bodyPr>
          <a:lstStyle/>
          <a:p>
            <a:r>
              <a:rPr lang="en-GB" b="1"/>
              <a:t>The power of process workshops</a:t>
            </a:r>
            <a:endParaRPr lang="LID4096" b="1"/>
          </a:p>
        </p:txBody>
      </p:sp>
      <p:sp>
        <p:nvSpPr>
          <p:cNvPr id="3" name="Content Placeholder 2">
            <a:extLst>
              <a:ext uri="{FF2B5EF4-FFF2-40B4-BE49-F238E27FC236}">
                <a16:creationId xmlns:a16="http://schemas.microsoft.com/office/drawing/2014/main" id="{604A80FF-DFD0-7A3F-B7C2-CED23ADF9EF3}"/>
              </a:ext>
            </a:extLst>
          </p:cNvPr>
          <p:cNvSpPr>
            <a:spLocks noGrp="1"/>
          </p:cNvSpPr>
          <p:nvPr>
            <p:ph sz="half" idx="2"/>
          </p:nvPr>
        </p:nvSpPr>
        <p:spPr>
          <a:xfrm>
            <a:off x="486949" y="2419481"/>
            <a:ext cx="8299865" cy="6332633"/>
          </a:xfrm>
        </p:spPr>
        <p:txBody>
          <a:bodyPr anchor="ctr">
            <a:normAutofit/>
          </a:bodyPr>
          <a:lstStyle/>
          <a:p>
            <a:pPr marL="0" indent="0">
              <a:buNone/>
            </a:pPr>
            <a:r>
              <a:rPr lang="en-GB" sz="3900"/>
              <a:t>Improve processes with those who know it best: </a:t>
            </a:r>
            <a:r>
              <a:rPr lang="en-GB" sz="3900">
                <a:solidFill>
                  <a:schemeClr val="accent1"/>
                </a:solidFill>
              </a:rPr>
              <a:t>frontline colleagues and service experts.</a:t>
            </a:r>
          </a:p>
          <a:p>
            <a:pPr marL="0" indent="0">
              <a:buNone/>
            </a:pPr>
            <a:r>
              <a:rPr lang="en-GB" sz="3900"/>
              <a:t>Engaging teams for input, feedback, and creating a single view of change.</a:t>
            </a:r>
          </a:p>
        </p:txBody>
      </p:sp>
      <p:sp>
        <p:nvSpPr>
          <p:cNvPr id="4" name="Content Placeholder 2">
            <a:extLst>
              <a:ext uri="{FF2B5EF4-FFF2-40B4-BE49-F238E27FC236}">
                <a16:creationId xmlns:a16="http://schemas.microsoft.com/office/drawing/2014/main" id="{F2C39B4F-8E8A-49EE-EC93-14EF6661DE23}"/>
              </a:ext>
            </a:extLst>
          </p:cNvPr>
          <p:cNvSpPr txBox="1">
            <a:spLocks/>
          </p:cNvSpPr>
          <p:nvPr/>
        </p:nvSpPr>
        <p:spPr>
          <a:xfrm>
            <a:off x="11320879" y="1871713"/>
            <a:ext cx="7660877" cy="7564673"/>
          </a:xfrm>
          <a:prstGeom prst="rect">
            <a:avLst/>
          </a:prstGeom>
        </p:spPr>
        <p:txBody>
          <a:bodyPr vert="horz" lIns="137160" tIns="68580" rIns="137160" bIns="685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1371600">
              <a:spcBef>
                <a:spcPts val="1500"/>
              </a:spcBef>
              <a:buNone/>
            </a:pPr>
            <a:endParaRPr lang="en-GB" sz="3000" b="1">
              <a:solidFill>
                <a:prstClr val="white"/>
              </a:solidFill>
              <a:latin typeface="Lato "/>
            </a:endParaRPr>
          </a:p>
          <a:p>
            <a:pPr marL="342900" indent="-342900" defTabSz="1371600">
              <a:spcBef>
                <a:spcPts val="1500"/>
              </a:spcBef>
            </a:pPr>
            <a:r>
              <a:rPr lang="en-GB" sz="3000" b="1">
                <a:solidFill>
                  <a:prstClr val="white"/>
                </a:solidFill>
                <a:latin typeface="Lato "/>
              </a:rPr>
              <a:t>Visibility </a:t>
            </a:r>
          </a:p>
          <a:p>
            <a:pPr marL="342900" indent="-342900" defTabSz="1371600">
              <a:spcBef>
                <a:spcPts val="1500"/>
              </a:spcBef>
            </a:pPr>
            <a:r>
              <a:rPr lang="en-GB" sz="3000" b="1">
                <a:solidFill>
                  <a:prstClr val="white"/>
                </a:solidFill>
                <a:latin typeface="Lato "/>
              </a:rPr>
              <a:t>Role Clarity </a:t>
            </a:r>
          </a:p>
          <a:p>
            <a:pPr marL="342900" indent="-342900" defTabSz="1371600">
              <a:spcBef>
                <a:spcPts val="1500"/>
              </a:spcBef>
            </a:pPr>
            <a:r>
              <a:rPr lang="en-GB" sz="3000" b="1">
                <a:solidFill>
                  <a:prstClr val="white"/>
                </a:solidFill>
                <a:latin typeface="Lato "/>
              </a:rPr>
              <a:t>Knowledge capture </a:t>
            </a:r>
          </a:p>
          <a:p>
            <a:pPr marL="342900" indent="-342900" defTabSz="1371600">
              <a:spcBef>
                <a:spcPts val="1500"/>
              </a:spcBef>
            </a:pPr>
            <a:r>
              <a:rPr lang="en-GB" sz="3000" b="1">
                <a:solidFill>
                  <a:prstClr val="white"/>
                </a:solidFill>
                <a:latin typeface="Lato "/>
              </a:rPr>
              <a:t>Buy-in </a:t>
            </a:r>
          </a:p>
          <a:p>
            <a:pPr marL="342900" indent="-342900" defTabSz="1371600">
              <a:spcBef>
                <a:spcPts val="1500"/>
              </a:spcBef>
            </a:pPr>
            <a:r>
              <a:rPr lang="en-GB" sz="3000" b="1">
                <a:solidFill>
                  <a:prstClr val="white"/>
                </a:solidFill>
                <a:latin typeface="Lato "/>
              </a:rPr>
              <a:t>Root-cause analysis</a:t>
            </a:r>
          </a:p>
          <a:p>
            <a:pPr marL="342900" indent="-342900" defTabSz="1371600">
              <a:spcBef>
                <a:spcPts val="1500"/>
              </a:spcBef>
            </a:pPr>
            <a:r>
              <a:rPr lang="en-GB" sz="3000" b="1">
                <a:solidFill>
                  <a:prstClr val="white"/>
                </a:solidFill>
                <a:latin typeface="Lato "/>
              </a:rPr>
              <a:t>Collaboration</a:t>
            </a:r>
          </a:p>
          <a:p>
            <a:pPr marL="342900" indent="-342900" defTabSz="1371600">
              <a:spcBef>
                <a:spcPts val="1500"/>
              </a:spcBef>
            </a:pPr>
            <a:r>
              <a:rPr lang="en-GB" sz="3000" b="1">
                <a:solidFill>
                  <a:prstClr val="white"/>
                </a:solidFill>
                <a:latin typeface="Lato "/>
              </a:rPr>
              <a:t>Seeing the process end-to-end</a:t>
            </a:r>
          </a:p>
          <a:p>
            <a:pPr marL="342900" indent="-342900" defTabSz="1371600">
              <a:spcBef>
                <a:spcPts val="1500"/>
              </a:spcBef>
            </a:pPr>
            <a:r>
              <a:rPr lang="en-GB" sz="3000" b="1">
                <a:solidFill>
                  <a:prstClr val="white"/>
                </a:solidFill>
                <a:latin typeface="Lato "/>
              </a:rPr>
              <a:t>Transformation Thinking</a:t>
            </a:r>
          </a:p>
          <a:p>
            <a:pPr marL="342900" indent="-342900" defTabSz="1371600">
              <a:spcBef>
                <a:spcPts val="1500"/>
              </a:spcBef>
            </a:pPr>
            <a:r>
              <a:rPr lang="en-GB" sz="3000" b="1">
                <a:solidFill>
                  <a:prstClr val="white"/>
                </a:solidFill>
                <a:latin typeface="Lato "/>
              </a:rPr>
              <a:t>Customer Experience</a:t>
            </a:r>
          </a:p>
          <a:p>
            <a:pPr marL="342900" indent="-342900" defTabSz="1371600">
              <a:spcBef>
                <a:spcPts val="1500"/>
              </a:spcBef>
            </a:pPr>
            <a:endParaRPr lang="LID4096" sz="3000" b="1">
              <a:solidFill>
                <a:prstClr val="white"/>
              </a:solidFill>
              <a:latin typeface="Lato "/>
            </a:endParaRPr>
          </a:p>
        </p:txBody>
      </p:sp>
      <p:sp>
        <p:nvSpPr>
          <p:cNvPr id="8" name="Rectangle 7">
            <a:extLst>
              <a:ext uri="{FF2B5EF4-FFF2-40B4-BE49-F238E27FC236}">
                <a16:creationId xmlns:a16="http://schemas.microsoft.com/office/drawing/2014/main" id="{0322232A-650E-0CE0-B903-652C05E4DEF1}"/>
              </a:ext>
            </a:extLst>
          </p:cNvPr>
          <p:cNvSpPr/>
          <p:nvPr/>
        </p:nvSpPr>
        <p:spPr>
          <a:xfrm>
            <a:off x="114301" y="9707336"/>
            <a:ext cx="2014538" cy="57966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Lato "/>
            </a:endParaRPr>
          </a:p>
        </p:txBody>
      </p:sp>
    </p:spTree>
    <p:extLst>
      <p:ext uri="{BB962C8B-B14F-4D97-AF65-F5344CB8AC3E}">
        <p14:creationId xmlns:p14="http://schemas.microsoft.com/office/powerpoint/2010/main" val="1012119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BE412-7DB6-8132-2BCE-C0F793AD2E07}"/>
              </a:ext>
            </a:extLst>
          </p:cNvPr>
          <p:cNvSpPr>
            <a:spLocks noGrp="1"/>
          </p:cNvSpPr>
          <p:nvPr>
            <p:ph type="title"/>
          </p:nvPr>
        </p:nvSpPr>
        <p:spPr>
          <a:xfrm>
            <a:off x="910299" y="279071"/>
            <a:ext cx="16844172" cy="1258785"/>
          </a:xfrm>
        </p:spPr>
        <p:txBody>
          <a:bodyPr>
            <a:normAutofit/>
          </a:bodyPr>
          <a:lstStyle/>
          <a:p>
            <a:r>
              <a:rPr lang="nl-NL" sz="4800" err="1"/>
              <a:t>What</a:t>
            </a:r>
            <a:r>
              <a:rPr lang="nl-NL" sz="4800"/>
              <a:t> is </a:t>
            </a:r>
            <a:r>
              <a:rPr lang="nl-NL" sz="4800" err="1"/>
              <a:t>our</a:t>
            </a:r>
            <a:r>
              <a:rPr lang="nl-NL" sz="4800"/>
              <a:t> </a:t>
            </a:r>
            <a:r>
              <a:rPr lang="nl-NL" sz="4800" err="1"/>
              <a:t>process</a:t>
            </a:r>
            <a:r>
              <a:rPr lang="nl-NL" sz="4800"/>
              <a:t>?</a:t>
            </a:r>
          </a:p>
        </p:txBody>
      </p:sp>
      <p:pic>
        <p:nvPicPr>
          <p:cNvPr id="28" name="Picture 3">
            <a:extLst>
              <a:ext uri="{FF2B5EF4-FFF2-40B4-BE49-F238E27FC236}">
                <a16:creationId xmlns:a16="http://schemas.microsoft.com/office/drawing/2014/main" id="{F8C6445E-9321-59C8-21E6-4CC7017F4C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3345" y="3395144"/>
            <a:ext cx="1830104" cy="1830104"/>
          </a:xfrm>
          <a:prstGeom prst="rect">
            <a:avLst/>
          </a:prstGeom>
          <a:noFill/>
          <a:ln>
            <a:noFill/>
          </a:ln>
          <a:effectLst/>
        </p:spPr>
      </p:pic>
      <p:sp>
        <p:nvSpPr>
          <p:cNvPr id="29" name="Title 1">
            <a:extLst>
              <a:ext uri="{FF2B5EF4-FFF2-40B4-BE49-F238E27FC236}">
                <a16:creationId xmlns:a16="http://schemas.microsoft.com/office/drawing/2014/main" id="{1F1CBA9B-3D79-F604-D52F-E76946F82ABC}"/>
              </a:ext>
            </a:extLst>
          </p:cNvPr>
          <p:cNvSpPr txBox="1">
            <a:spLocks/>
          </p:cNvSpPr>
          <p:nvPr/>
        </p:nvSpPr>
        <p:spPr>
          <a:xfrm>
            <a:off x="1463433" y="2232897"/>
            <a:ext cx="15773400" cy="668097"/>
          </a:xfrm>
          <a:prstGeom prst="rect">
            <a:avLst/>
          </a:prstGeom>
        </p:spPr>
        <p:txBody>
          <a:bodyPr/>
          <a:lstStyle>
            <a:lvl1pPr algn="ctr" defTabSz="914400" rtl="0" eaLnBrk="1" latinLnBrk="0" hangingPunct="1">
              <a:lnSpc>
                <a:spcPct val="90000"/>
              </a:lnSpc>
              <a:spcBef>
                <a:spcPct val="0"/>
              </a:spcBef>
              <a:buNone/>
              <a:defRPr sz="3200" b="1" kern="1200">
                <a:solidFill>
                  <a:schemeClr val="bg1"/>
                </a:solidFill>
                <a:latin typeface="+mj-lt"/>
                <a:ea typeface="+mj-ea"/>
                <a:cs typeface="+mj-cs"/>
              </a:defRPr>
            </a:lvl1pPr>
          </a:lstStyle>
          <a:p>
            <a:pPr defTabSz="1371600"/>
            <a:r>
              <a:rPr lang="nl-NL" sz="4800">
                <a:solidFill>
                  <a:srgbClr val="3C3C3C"/>
                </a:solidFill>
                <a:latin typeface="Lato Bold"/>
                <a:ea typeface="Verdana" panose="020B0604030504040204" pitchFamily="34" charset="0"/>
              </a:rPr>
              <a:t>The </a:t>
            </a:r>
            <a:r>
              <a:rPr lang="nl-NL" sz="4800" err="1">
                <a:solidFill>
                  <a:srgbClr val="3C3C3C"/>
                </a:solidFill>
                <a:latin typeface="Lato Bold"/>
                <a:ea typeface="Verdana" panose="020B0604030504040204" pitchFamily="34" charset="0"/>
              </a:rPr>
              <a:t>hidden</a:t>
            </a:r>
            <a:r>
              <a:rPr lang="nl-NL" sz="4800">
                <a:solidFill>
                  <a:srgbClr val="3C3C3C"/>
                </a:solidFill>
                <a:latin typeface="Lato Bold"/>
                <a:ea typeface="Verdana" panose="020B0604030504040204" pitchFamily="34" charset="0"/>
              </a:rPr>
              <a:t> </a:t>
            </a:r>
            <a:r>
              <a:rPr lang="nl-NL" sz="4800" err="1">
                <a:solidFill>
                  <a:srgbClr val="3C3C3C"/>
                </a:solidFill>
                <a:latin typeface="Lato Bold"/>
                <a:ea typeface="Verdana" panose="020B0604030504040204" pitchFamily="34" charset="0"/>
              </a:rPr>
              <a:t>factory</a:t>
            </a:r>
            <a:endParaRPr lang="nl-NL" sz="5400" b="0">
              <a:solidFill>
                <a:srgbClr val="3C3C3C"/>
              </a:solidFill>
              <a:latin typeface="Lato Light" panose="020F0302020204030203" pitchFamily="34" charset="0"/>
              <a:ea typeface="Verdana" panose="020B0604030504040204" pitchFamily="34" charset="0"/>
            </a:endParaRPr>
          </a:p>
        </p:txBody>
      </p:sp>
      <p:sp>
        <p:nvSpPr>
          <p:cNvPr id="30" name="Rectangle: Rounded Corners 29">
            <a:extLst>
              <a:ext uri="{FF2B5EF4-FFF2-40B4-BE49-F238E27FC236}">
                <a16:creationId xmlns:a16="http://schemas.microsoft.com/office/drawing/2014/main" id="{87EBFEA8-35AC-40AE-4736-5FAA571367D0}"/>
              </a:ext>
            </a:extLst>
          </p:cNvPr>
          <p:cNvSpPr/>
          <p:nvPr/>
        </p:nvSpPr>
        <p:spPr>
          <a:xfrm>
            <a:off x="749085" y="2074128"/>
            <a:ext cx="16675890" cy="7244640"/>
          </a:xfrm>
          <a:prstGeom prst="roundRect">
            <a:avLst>
              <a:gd name="adj" fmla="val 2764"/>
            </a:avLst>
          </a:prstGeom>
          <a:noFill/>
          <a:ln w="38100">
            <a:solidFill>
              <a:srgbClr val="3C3C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nl-NL" sz="2700">
              <a:solidFill>
                <a:prstClr val="white"/>
              </a:solidFill>
              <a:latin typeface="Lato "/>
            </a:endParaRPr>
          </a:p>
        </p:txBody>
      </p:sp>
      <p:sp>
        <p:nvSpPr>
          <p:cNvPr id="32" name="Rectangle 31">
            <a:extLst>
              <a:ext uri="{FF2B5EF4-FFF2-40B4-BE49-F238E27FC236}">
                <a16:creationId xmlns:a16="http://schemas.microsoft.com/office/drawing/2014/main" id="{3295554C-6D1B-43BE-E1FF-DB3B2586387D}"/>
              </a:ext>
            </a:extLst>
          </p:cNvPr>
          <p:cNvSpPr/>
          <p:nvPr/>
        </p:nvSpPr>
        <p:spPr>
          <a:xfrm>
            <a:off x="1578731" y="4823873"/>
            <a:ext cx="2085318" cy="5030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nl-NL" sz="2700">
              <a:solidFill>
                <a:prstClr val="white"/>
              </a:solidFill>
              <a:latin typeface="Lato "/>
            </a:endParaRPr>
          </a:p>
        </p:txBody>
      </p:sp>
      <p:pic>
        <p:nvPicPr>
          <p:cNvPr id="33" name="Picture 32">
            <a:extLst>
              <a:ext uri="{FF2B5EF4-FFF2-40B4-BE49-F238E27FC236}">
                <a16:creationId xmlns:a16="http://schemas.microsoft.com/office/drawing/2014/main" id="{E4CFC2D3-D3DB-B454-1A6F-78A30BD3B100}"/>
              </a:ext>
            </a:extLst>
          </p:cNvPr>
          <p:cNvPicPr>
            <a:picLocks noChangeAspect="1"/>
          </p:cNvPicPr>
          <p:nvPr/>
        </p:nvPicPr>
        <p:blipFill>
          <a:blip r:embed="rId5"/>
          <a:stretch>
            <a:fillRect/>
          </a:stretch>
        </p:blipFill>
        <p:spPr>
          <a:xfrm>
            <a:off x="1855931" y="3755825"/>
            <a:ext cx="1808118" cy="1174662"/>
          </a:xfrm>
          <a:prstGeom prst="rect">
            <a:avLst/>
          </a:prstGeom>
        </p:spPr>
      </p:pic>
      <p:sp>
        <p:nvSpPr>
          <p:cNvPr id="34" name="Rectangle: Rounded Corners 33">
            <a:extLst>
              <a:ext uri="{FF2B5EF4-FFF2-40B4-BE49-F238E27FC236}">
                <a16:creationId xmlns:a16="http://schemas.microsoft.com/office/drawing/2014/main" id="{E266F9EB-0F46-35C9-DB4B-07D350A2BB64}"/>
              </a:ext>
            </a:extLst>
          </p:cNvPr>
          <p:cNvSpPr/>
          <p:nvPr/>
        </p:nvSpPr>
        <p:spPr>
          <a:xfrm>
            <a:off x="1020337" y="7893974"/>
            <a:ext cx="16216496" cy="1238877"/>
          </a:xfrm>
          <a:prstGeom prst="roundRect">
            <a:avLst/>
          </a:prstGeom>
          <a:solidFill>
            <a:srgbClr val="E4EB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nl-NL" sz="3600" err="1">
                <a:solidFill>
                  <a:srgbClr val="07344E"/>
                </a:solidFill>
                <a:latin typeface="Lato "/>
                <a:ea typeface="Verdana" panose="020B0604030504040204" pitchFamily="34" charset="0"/>
                <a:cs typeface="Verdana" panose="020B0604030504040204" pitchFamily="34" charset="0"/>
              </a:rPr>
              <a:t>Sum</a:t>
            </a:r>
            <a:r>
              <a:rPr lang="nl-NL" sz="3600">
                <a:solidFill>
                  <a:srgbClr val="07344E"/>
                </a:solidFill>
                <a:latin typeface="Lato "/>
                <a:ea typeface="Verdana" panose="020B0604030504040204" pitchFamily="34" charset="0"/>
                <a:cs typeface="Verdana" panose="020B0604030504040204" pitchFamily="34" charset="0"/>
              </a:rPr>
              <a:t> of </a:t>
            </a:r>
            <a:r>
              <a:rPr lang="nl-NL" sz="3600" err="1">
                <a:solidFill>
                  <a:srgbClr val="07344E"/>
                </a:solidFill>
                <a:latin typeface="Lato "/>
                <a:ea typeface="Verdana" panose="020B0604030504040204" pitchFamily="34" charset="0"/>
                <a:cs typeface="Verdana" panose="020B0604030504040204" pitchFamily="34" charset="0"/>
              </a:rPr>
              <a:t>exceptions</a:t>
            </a:r>
            <a:r>
              <a:rPr lang="nl-NL" sz="3600">
                <a:solidFill>
                  <a:srgbClr val="07344E"/>
                </a:solidFill>
                <a:latin typeface="Lato "/>
                <a:ea typeface="Verdana" panose="020B0604030504040204" pitchFamily="34" charset="0"/>
                <a:cs typeface="Verdana" panose="020B0604030504040204" pitchFamily="34" charset="0"/>
              </a:rPr>
              <a:t> is </a:t>
            </a:r>
            <a:r>
              <a:rPr lang="nl-NL" sz="3600" err="1">
                <a:solidFill>
                  <a:srgbClr val="07344E"/>
                </a:solidFill>
                <a:latin typeface="Lato "/>
                <a:ea typeface="Verdana" panose="020B0604030504040204" pitchFamily="34" charset="0"/>
                <a:cs typeface="Verdana" panose="020B0604030504040204" pitchFamily="34" charset="0"/>
              </a:rPr>
              <a:t>often</a:t>
            </a:r>
            <a:r>
              <a:rPr lang="nl-NL" sz="3600">
                <a:solidFill>
                  <a:srgbClr val="07344E"/>
                </a:solidFill>
                <a:latin typeface="Lato "/>
                <a:ea typeface="Verdana" panose="020B0604030504040204" pitchFamily="34" charset="0"/>
                <a:cs typeface="Verdana" panose="020B0604030504040204" pitchFamily="34" charset="0"/>
              </a:rPr>
              <a:t> </a:t>
            </a:r>
            <a:r>
              <a:rPr lang="nl-NL" sz="3600" err="1">
                <a:solidFill>
                  <a:srgbClr val="07344E"/>
                </a:solidFill>
                <a:latin typeface="Lato "/>
                <a:ea typeface="Verdana" panose="020B0604030504040204" pitchFamily="34" charset="0"/>
                <a:cs typeface="Verdana" panose="020B0604030504040204" pitchFamily="34" charset="0"/>
              </a:rPr>
              <a:t>greater</a:t>
            </a:r>
            <a:r>
              <a:rPr lang="nl-NL" sz="3600">
                <a:solidFill>
                  <a:srgbClr val="07344E"/>
                </a:solidFill>
                <a:latin typeface="Lato "/>
                <a:ea typeface="Verdana" panose="020B0604030504040204" pitchFamily="34" charset="0"/>
                <a:cs typeface="Verdana" panose="020B0604030504040204" pitchFamily="34" charset="0"/>
              </a:rPr>
              <a:t> </a:t>
            </a:r>
            <a:r>
              <a:rPr lang="nl-NL" sz="3600" err="1">
                <a:solidFill>
                  <a:srgbClr val="07344E"/>
                </a:solidFill>
                <a:latin typeface="Lato "/>
                <a:ea typeface="Verdana" panose="020B0604030504040204" pitchFamily="34" charset="0"/>
                <a:cs typeface="Verdana" panose="020B0604030504040204" pitchFamily="34" charset="0"/>
              </a:rPr>
              <a:t>than</a:t>
            </a:r>
            <a:r>
              <a:rPr lang="nl-NL" sz="3600">
                <a:solidFill>
                  <a:srgbClr val="07344E"/>
                </a:solidFill>
                <a:latin typeface="Lato "/>
                <a:ea typeface="Verdana" panose="020B0604030504040204" pitchFamily="34" charset="0"/>
                <a:cs typeface="Verdana" panose="020B0604030504040204" pitchFamily="34" charset="0"/>
              </a:rPr>
              <a:t> </a:t>
            </a:r>
            <a:r>
              <a:rPr lang="nl-NL" sz="3600" err="1">
                <a:solidFill>
                  <a:srgbClr val="07344E"/>
                </a:solidFill>
                <a:latin typeface="Lato "/>
                <a:ea typeface="Verdana" panose="020B0604030504040204" pitchFamily="34" charset="0"/>
                <a:cs typeface="Verdana" panose="020B0604030504040204" pitchFamily="34" charset="0"/>
              </a:rPr>
              <a:t>the</a:t>
            </a:r>
            <a:r>
              <a:rPr lang="nl-NL" sz="3600">
                <a:solidFill>
                  <a:srgbClr val="07344E"/>
                </a:solidFill>
                <a:latin typeface="Lato "/>
                <a:ea typeface="Verdana" panose="020B0604030504040204" pitchFamily="34" charset="0"/>
                <a:cs typeface="Verdana" panose="020B0604030504040204" pitchFamily="34" charset="0"/>
              </a:rPr>
              <a:t> </a:t>
            </a:r>
            <a:r>
              <a:rPr lang="nl-NL" sz="3600" err="1">
                <a:solidFill>
                  <a:srgbClr val="07344E"/>
                </a:solidFill>
                <a:latin typeface="Lato "/>
                <a:ea typeface="Verdana" panose="020B0604030504040204" pitchFamily="34" charset="0"/>
                <a:cs typeface="Verdana" panose="020B0604030504040204" pitchFamily="34" charset="0"/>
              </a:rPr>
              <a:t>number</a:t>
            </a:r>
            <a:r>
              <a:rPr lang="nl-NL" sz="3600">
                <a:solidFill>
                  <a:srgbClr val="07344E"/>
                </a:solidFill>
                <a:latin typeface="Lato "/>
                <a:ea typeface="Verdana" panose="020B0604030504040204" pitchFamily="34" charset="0"/>
                <a:cs typeface="Verdana" panose="020B0604030504040204" pitchFamily="34" charset="0"/>
              </a:rPr>
              <a:t> in </a:t>
            </a:r>
            <a:r>
              <a:rPr lang="nl-NL" sz="3600" err="1">
                <a:solidFill>
                  <a:srgbClr val="07344E"/>
                </a:solidFill>
                <a:latin typeface="Lato "/>
                <a:ea typeface="Verdana" panose="020B0604030504040204" pitchFamily="34" charset="0"/>
                <a:cs typeface="Verdana" panose="020B0604030504040204" pitchFamily="34" charset="0"/>
              </a:rPr>
              <a:t>the</a:t>
            </a:r>
            <a:r>
              <a:rPr lang="nl-NL" sz="3600">
                <a:solidFill>
                  <a:srgbClr val="07344E"/>
                </a:solidFill>
                <a:latin typeface="Lato "/>
                <a:ea typeface="Verdana" panose="020B0604030504040204" pitchFamily="34" charset="0"/>
                <a:cs typeface="Verdana" panose="020B0604030504040204" pitchFamily="34" charset="0"/>
              </a:rPr>
              <a:t> happy flow</a:t>
            </a:r>
          </a:p>
        </p:txBody>
      </p:sp>
      <p:pic>
        <p:nvPicPr>
          <p:cNvPr id="35" name="Picture 34">
            <a:extLst>
              <a:ext uri="{FF2B5EF4-FFF2-40B4-BE49-F238E27FC236}">
                <a16:creationId xmlns:a16="http://schemas.microsoft.com/office/drawing/2014/main" id="{739ACB1F-B0D7-0260-2AD5-22C66E115186}"/>
              </a:ext>
            </a:extLst>
          </p:cNvPr>
          <p:cNvPicPr>
            <a:picLocks noChangeAspect="1"/>
          </p:cNvPicPr>
          <p:nvPr/>
        </p:nvPicPr>
        <p:blipFill>
          <a:blip r:embed="rId6"/>
          <a:stretch>
            <a:fillRect/>
          </a:stretch>
        </p:blipFill>
        <p:spPr>
          <a:xfrm>
            <a:off x="1578731" y="5722166"/>
            <a:ext cx="13019903" cy="1989773"/>
          </a:xfrm>
          <a:prstGeom prst="rect">
            <a:avLst/>
          </a:prstGeom>
        </p:spPr>
      </p:pic>
      <p:pic>
        <p:nvPicPr>
          <p:cNvPr id="36" name="Picture 35">
            <a:extLst>
              <a:ext uri="{FF2B5EF4-FFF2-40B4-BE49-F238E27FC236}">
                <a16:creationId xmlns:a16="http://schemas.microsoft.com/office/drawing/2014/main" id="{F4952CCF-F473-2011-06C1-5035E5E91C9C}"/>
              </a:ext>
            </a:extLst>
          </p:cNvPr>
          <p:cNvPicPr>
            <a:picLocks noChangeAspect="1"/>
          </p:cNvPicPr>
          <p:nvPr/>
        </p:nvPicPr>
        <p:blipFill>
          <a:blip r:embed="rId7"/>
          <a:stretch>
            <a:fillRect/>
          </a:stretch>
        </p:blipFill>
        <p:spPr>
          <a:xfrm>
            <a:off x="14074037" y="5634659"/>
            <a:ext cx="2499440" cy="1864091"/>
          </a:xfrm>
          <a:prstGeom prst="rect">
            <a:avLst/>
          </a:prstGeom>
        </p:spPr>
      </p:pic>
      <p:sp>
        <p:nvSpPr>
          <p:cNvPr id="37" name="Rectangle: Rounded Corners 36">
            <a:extLst>
              <a:ext uri="{FF2B5EF4-FFF2-40B4-BE49-F238E27FC236}">
                <a16:creationId xmlns:a16="http://schemas.microsoft.com/office/drawing/2014/main" id="{15904386-D993-08E7-E482-BBC8DA61289D}"/>
              </a:ext>
            </a:extLst>
          </p:cNvPr>
          <p:cNvSpPr/>
          <p:nvPr/>
        </p:nvSpPr>
        <p:spPr>
          <a:xfrm>
            <a:off x="14598634" y="5458551"/>
            <a:ext cx="1436708" cy="611337"/>
          </a:xfrm>
          <a:prstGeom prst="roundRect">
            <a:avLst/>
          </a:prstGeom>
          <a:noFill/>
          <a:ln w="57150">
            <a:solidFill>
              <a:srgbClr val="3C3C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nl-NL" sz="2700">
              <a:solidFill>
                <a:prstClr val="white"/>
              </a:solidFill>
              <a:latin typeface="Lato "/>
            </a:endParaRPr>
          </a:p>
        </p:txBody>
      </p:sp>
      <p:pic>
        <p:nvPicPr>
          <p:cNvPr id="38" name="Picture 37">
            <a:extLst>
              <a:ext uri="{FF2B5EF4-FFF2-40B4-BE49-F238E27FC236}">
                <a16:creationId xmlns:a16="http://schemas.microsoft.com/office/drawing/2014/main" id="{770DD528-9869-A385-9E7F-58F2047006A6}"/>
              </a:ext>
            </a:extLst>
          </p:cNvPr>
          <p:cNvPicPr>
            <a:picLocks noChangeAspect="1"/>
          </p:cNvPicPr>
          <p:nvPr/>
        </p:nvPicPr>
        <p:blipFill>
          <a:blip r:embed="rId8"/>
          <a:stretch>
            <a:fillRect/>
          </a:stretch>
        </p:blipFill>
        <p:spPr>
          <a:xfrm>
            <a:off x="2175523" y="3661758"/>
            <a:ext cx="927539" cy="359511"/>
          </a:xfrm>
          <a:prstGeom prst="rect">
            <a:avLst/>
          </a:prstGeom>
        </p:spPr>
      </p:pic>
      <p:sp>
        <p:nvSpPr>
          <p:cNvPr id="39" name="Rectangle: Rounded Corners 38">
            <a:extLst>
              <a:ext uri="{FF2B5EF4-FFF2-40B4-BE49-F238E27FC236}">
                <a16:creationId xmlns:a16="http://schemas.microsoft.com/office/drawing/2014/main" id="{34CD2D87-B717-2E81-3481-103BE5CB51EF}"/>
              </a:ext>
            </a:extLst>
          </p:cNvPr>
          <p:cNvSpPr/>
          <p:nvPr/>
        </p:nvSpPr>
        <p:spPr>
          <a:xfrm>
            <a:off x="10855712" y="3481348"/>
            <a:ext cx="6381120" cy="1387379"/>
          </a:xfrm>
          <a:prstGeom prst="roundRect">
            <a:avLst/>
          </a:prstGeom>
          <a:solidFill>
            <a:srgbClr val="E4EB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nl-NL" sz="2700" b="1" u="sng">
                <a:solidFill>
                  <a:srgbClr val="07344E"/>
                </a:solidFill>
                <a:latin typeface="Lato "/>
                <a:ea typeface="Verdana" panose="020B0604030504040204" pitchFamily="34" charset="0"/>
                <a:cs typeface="Calibri" panose="020F0502020204030204" pitchFamily="34" charset="0"/>
              </a:rPr>
              <a:t>In human </a:t>
            </a:r>
            <a:r>
              <a:rPr lang="nl-NL" sz="2700" b="1" u="sng" err="1">
                <a:solidFill>
                  <a:srgbClr val="07344E"/>
                </a:solidFill>
                <a:latin typeface="Lato "/>
                <a:ea typeface="Verdana" panose="020B0604030504040204" pitchFamily="34" charset="0"/>
                <a:cs typeface="Calibri" panose="020F0502020204030204" pitchFamily="34" charset="0"/>
              </a:rPr>
              <a:t>centric</a:t>
            </a:r>
            <a:r>
              <a:rPr lang="nl-NL" sz="2700" b="1" u="sng">
                <a:solidFill>
                  <a:srgbClr val="07344E"/>
                </a:solidFill>
                <a:latin typeface="Lato "/>
                <a:ea typeface="Verdana" panose="020B0604030504040204" pitchFamily="34" charset="0"/>
                <a:cs typeface="Calibri" panose="020F0502020204030204" pitchFamily="34" charset="0"/>
              </a:rPr>
              <a:t> </a:t>
            </a:r>
            <a:r>
              <a:rPr lang="nl-NL" sz="2700" b="1" u="sng" err="1">
                <a:solidFill>
                  <a:srgbClr val="07344E"/>
                </a:solidFill>
                <a:latin typeface="Lato "/>
                <a:ea typeface="Verdana" panose="020B0604030504040204" pitchFamily="34" charset="0"/>
                <a:cs typeface="Calibri" panose="020F0502020204030204" pitchFamily="34" charset="0"/>
              </a:rPr>
              <a:t>organisations</a:t>
            </a:r>
            <a:r>
              <a:rPr lang="nl-NL" sz="2700" b="1" u="sng">
                <a:solidFill>
                  <a:srgbClr val="07344E"/>
                </a:solidFill>
                <a:latin typeface="Lato "/>
                <a:ea typeface="Verdana" panose="020B0604030504040204" pitchFamily="34" charset="0"/>
                <a:cs typeface="Calibri" panose="020F0502020204030204" pitchFamily="34" charset="0"/>
              </a:rPr>
              <a:t>:</a:t>
            </a:r>
          </a:p>
          <a:p>
            <a:pPr algn="ctr" defTabSz="1371600"/>
            <a:r>
              <a:rPr lang="nl-NL" sz="2700" err="1">
                <a:solidFill>
                  <a:srgbClr val="07344E"/>
                </a:solidFill>
                <a:latin typeface="Lato Light" panose="020F0302020204030203" pitchFamily="34" charset="0"/>
                <a:ea typeface="Verdana" panose="020B0604030504040204" pitchFamily="34" charset="0"/>
                <a:cs typeface="Calibri" panose="020F0502020204030204" pitchFamily="34" charset="0"/>
              </a:rPr>
              <a:t>Task</a:t>
            </a:r>
            <a:r>
              <a:rPr lang="nl-NL" sz="2700">
                <a:solidFill>
                  <a:srgbClr val="07344E"/>
                </a:solidFill>
                <a:latin typeface="Lato Light" panose="020F0302020204030203" pitchFamily="34" charset="0"/>
                <a:ea typeface="Verdana" panose="020B0604030504040204" pitchFamily="34" charset="0"/>
                <a:cs typeface="Calibri" panose="020F0502020204030204" pitchFamily="34" charset="0"/>
              </a:rPr>
              <a:t> </a:t>
            </a:r>
            <a:r>
              <a:rPr lang="nl-NL" sz="2700" err="1">
                <a:solidFill>
                  <a:srgbClr val="07344E"/>
                </a:solidFill>
                <a:latin typeface="Lato Light" panose="020F0302020204030203" pitchFamily="34" charset="0"/>
                <a:ea typeface="Verdana" panose="020B0604030504040204" pitchFamily="34" charset="0"/>
                <a:cs typeface="Calibri" panose="020F0502020204030204" pitchFamily="34" charset="0"/>
              </a:rPr>
              <a:t>instructions</a:t>
            </a:r>
            <a:br>
              <a:rPr lang="nl-NL" sz="2700">
                <a:solidFill>
                  <a:srgbClr val="07344E"/>
                </a:solidFill>
                <a:latin typeface="Lato Light" panose="020F0302020204030203" pitchFamily="34" charset="0"/>
                <a:ea typeface="Verdana" panose="020B0604030504040204" pitchFamily="34" charset="0"/>
                <a:cs typeface="Calibri" panose="020F0502020204030204" pitchFamily="34" charset="0"/>
              </a:rPr>
            </a:br>
            <a:r>
              <a:rPr lang="nl-NL" sz="2700">
                <a:solidFill>
                  <a:srgbClr val="07344E"/>
                </a:solidFill>
                <a:latin typeface="Lato Light" panose="020F0302020204030203" pitchFamily="34" charset="0"/>
                <a:ea typeface="Verdana" panose="020B0604030504040204" pitchFamily="34" charset="0"/>
                <a:cs typeface="Calibri" panose="020F0502020204030204" pitchFamily="34" charset="0"/>
              </a:rPr>
              <a:t>60-90% correct in </a:t>
            </a:r>
            <a:r>
              <a:rPr lang="nl-NL" sz="2700" err="1">
                <a:solidFill>
                  <a:srgbClr val="07344E"/>
                </a:solidFill>
                <a:latin typeface="Lato Light" panose="020F0302020204030203" pitchFamily="34" charset="0"/>
                <a:ea typeface="Verdana" panose="020B0604030504040204" pitchFamily="34" charset="0"/>
                <a:cs typeface="Calibri" panose="020F0502020204030204" pitchFamily="34" charset="0"/>
              </a:rPr>
              <a:t>each</a:t>
            </a:r>
            <a:r>
              <a:rPr lang="nl-NL" sz="2700">
                <a:solidFill>
                  <a:srgbClr val="07344E"/>
                </a:solidFill>
                <a:latin typeface="Lato Light" panose="020F0302020204030203" pitchFamily="34" charset="0"/>
                <a:ea typeface="Verdana" panose="020B0604030504040204" pitchFamily="34" charset="0"/>
                <a:cs typeface="Calibri" panose="020F0502020204030204" pitchFamily="34" charset="0"/>
              </a:rPr>
              <a:t> </a:t>
            </a:r>
            <a:r>
              <a:rPr lang="nl-NL" sz="2700" err="1">
                <a:solidFill>
                  <a:srgbClr val="07344E"/>
                </a:solidFill>
                <a:latin typeface="Lato Light" panose="020F0302020204030203" pitchFamily="34" charset="0"/>
                <a:ea typeface="Verdana" panose="020B0604030504040204" pitchFamily="34" charset="0"/>
                <a:cs typeface="Calibri" panose="020F0502020204030204" pitchFamily="34" charset="0"/>
              </a:rPr>
              <a:t>individual</a:t>
            </a:r>
            <a:r>
              <a:rPr lang="nl-NL" sz="2700">
                <a:solidFill>
                  <a:srgbClr val="07344E"/>
                </a:solidFill>
                <a:latin typeface="Lato Light" panose="020F0302020204030203" pitchFamily="34" charset="0"/>
                <a:ea typeface="Verdana" panose="020B0604030504040204" pitchFamily="34" charset="0"/>
                <a:cs typeface="Calibri" panose="020F0502020204030204" pitchFamily="34" charset="0"/>
              </a:rPr>
              <a:t> </a:t>
            </a:r>
            <a:r>
              <a:rPr lang="nl-NL" sz="2700" err="1">
                <a:solidFill>
                  <a:srgbClr val="07344E"/>
                </a:solidFill>
                <a:latin typeface="Lato Light" panose="020F0302020204030203" pitchFamily="34" charset="0"/>
                <a:ea typeface="Verdana" panose="020B0604030504040204" pitchFamily="34" charset="0"/>
                <a:cs typeface="Calibri" panose="020F0502020204030204" pitchFamily="34" charset="0"/>
              </a:rPr>
              <a:t>task</a:t>
            </a:r>
            <a:endParaRPr lang="nl-NL" sz="2700">
              <a:solidFill>
                <a:srgbClr val="07344E"/>
              </a:solidFill>
              <a:latin typeface="Lato Light" panose="020F0302020204030203" pitchFamily="34" charset="0"/>
              <a:ea typeface="Verdana" panose="020B0604030504040204" pitchFamily="34" charset="0"/>
              <a:cs typeface="Calibri" panose="020F0502020204030204" pitchFamily="34" charset="0"/>
            </a:endParaRPr>
          </a:p>
        </p:txBody>
      </p:sp>
    </p:spTree>
    <p:extLst>
      <p:ext uri="{BB962C8B-B14F-4D97-AF65-F5344CB8AC3E}">
        <p14:creationId xmlns:p14="http://schemas.microsoft.com/office/powerpoint/2010/main" val="3353978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2000"/>
                                        <p:tgtEl>
                                          <p:spTgt spid="30"/>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3"/>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5"/>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6"/>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3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animBg="1"/>
      <p:bldP spid="34" grpId="0" animBg="1"/>
      <p:bldP spid="37" grpId="0" animBg="1"/>
      <p:bldP spid="39" grpId="0" animBg="1"/>
    </p:bldLst>
  </p:timing>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D6FFB-8CF6-2CF2-C909-DDF5DBEBD54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700B2D2-3754-61E8-8625-48885F413D99}"/>
              </a:ext>
            </a:extLst>
          </p:cNvPr>
          <p:cNvSpPr>
            <a:spLocks noGrp="1"/>
          </p:cNvSpPr>
          <p:nvPr>
            <p:ph type="title"/>
          </p:nvPr>
        </p:nvSpPr>
        <p:spPr/>
        <p:txBody>
          <a:bodyPr/>
          <a:lstStyle/>
          <a:p>
            <a:pPr>
              <a:lnSpc>
                <a:spcPct val="100000"/>
              </a:lnSpc>
              <a:spcBef>
                <a:spcPts val="0"/>
              </a:spcBef>
              <a:defRPr/>
            </a:pPr>
            <a:r>
              <a:rPr lang="en-US" b="1">
                <a:solidFill>
                  <a:srgbClr val="282828"/>
                </a:solidFill>
                <a:ea typeface="+mn-ea"/>
                <a:cs typeface="+mn-cs"/>
              </a:rPr>
              <a:t>Process management brings synergy</a:t>
            </a:r>
            <a:endParaRPr lang="nl-NL" b="1">
              <a:solidFill>
                <a:srgbClr val="282828"/>
              </a:solidFill>
              <a:ea typeface="+mn-ea"/>
              <a:cs typeface="+mn-cs"/>
            </a:endParaRPr>
          </a:p>
        </p:txBody>
      </p:sp>
      <p:grpSp>
        <p:nvGrpSpPr>
          <p:cNvPr id="18" name="Group 17">
            <a:extLst>
              <a:ext uri="{FF2B5EF4-FFF2-40B4-BE49-F238E27FC236}">
                <a16:creationId xmlns:a16="http://schemas.microsoft.com/office/drawing/2014/main" id="{30FECBBD-67D0-7814-9732-695C09040BE0}"/>
              </a:ext>
            </a:extLst>
          </p:cNvPr>
          <p:cNvGrpSpPr/>
          <p:nvPr/>
        </p:nvGrpSpPr>
        <p:grpSpPr>
          <a:xfrm>
            <a:off x="10026848" y="1996363"/>
            <a:ext cx="7753151" cy="1258787"/>
            <a:chOff x="6805061" y="1370063"/>
            <a:chExt cx="5168767" cy="839191"/>
          </a:xfrm>
        </p:grpSpPr>
        <p:sp>
          <p:nvSpPr>
            <p:cNvPr id="4" name="Rectangle: Rounded Corners 3">
              <a:extLst>
                <a:ext uri="{FF2B5EF4-FFF2-40B4-BE49-F238E27FC236}">
                  <a16:creationId xmlns:a16="http://schemas.microsoft.com/office/drawing/2014/main" id="{22D1A4A3-D0BD-76A0-402B-544513427561}"/>
                </a:ext>
              </a:extLst>
            </p:cNvPr>
            <p:cNvSpPr/>
            <p:nvPr/>
          </p:nvSpPr>
          <p:spPr>
            <a:xfrm>
              <a:off x="6805061" y="1370064"/>
              <a:ext cx="5168767" cy="839190"/>
            </a:xfrm>
            <a:prstGeom prst="roundRect">
              <a:avLst>
                <a:gd name="adj" fmla="val 5891"/>
              </a:avLst>
            </a:prstGeom>
            <a:solidFill>
              <a:schemeClr val="bg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371600">
                <a:defRPr/>
              </a:pPr>
              <a:r>
                <a:rPr lang="en-GB" sz="2400" b="1">
                  <a:solidFill>
                    <a:srgbClr val="07344E"/>
                  </a:solidFill>
                  <a:latin typeface="Lato Bold"/>
                </a:rPr>
                <a:t>               Assessing impact </a:t>
              </a:r>
              <a:r>
                <a:rPr lang="en-GB" sz="2400">
                  <a:solidFill>
                    <a:srgbClr val="07344E"/>
                  </a:solidFill>
                  <a:latin typeface="Lato" panose="020F0502020204030203" pitchFamily="34" charset="0"/>
                </a:rPr>
                <a:t>with visibility and data</a:t>
              </a:r>
            </a:p>
          </p:txBody>
        </p:sp>
        <p:sp>
          <p:nvSpPr>
            <p:cNvPr id="9" name="TextBox 8">
              <a:extLst>
                <a:ext uri="{FF2B5EF4-FFF2-40B4-BE49-F238E27FC236}">
                  <a16:creationId xmlns:a16="http://schemas.microsoft.com/office/drawing/2014/main" id="{5308357A-544F-47C0-DFF0-13FDD53B65B2}"/>
                </a:ext>
              </a:extLst>
            </p:cNvPr>
            <p:cNvSpPr txBox="1"/>
            <p:nvPr/>
          </p:nvSpPr>
          <p:spPr>
            <a:xfrm>
              <a:off x="6805061" y="1370063"/>
              <a:ext cx="683394" cy="708994"/>
            </a:xfrm>
            <a:prstGeom prst="rect">
              <a:avLst/>
            </a:prstGeom>
          </p:spPr>
          <p:txBody>
            <a:bodyPr vert="horz" wrap="none" lIns="137160" tIns="68580" rIns="137160" bIns="68580" rtlCol="0" anchor="b">
              <a:normAutofit/>
            </a:bodyPr>
            <a:lstStyle/>
            <a:p>
              <a:pPr algn="ctr" defTabSz="1371600"/>
              <a:r>
                <a:rPr lang="en-GB" sz="4200">
                  <a:solidFill>
                    <a:srgbClr val="07344E"/>
                  </a:solidFill>
                  <a:latin typeface="Elephant" panose="02020904090505020303" pitchFamily="18" charset="0"/>
                </a:rPr>
                <a:t>1</a:t>
              </a:r>
            </a:p>
          </p:txBody>
        </p:sp>
      </p:grpSp>
      <p:grpSp>
        <p:nvGrpSpPr>
          <p:cNvPr id="17" name="Group 16">
            <a:extLst>
              <a:ext uri="{FF2B5EF4-FFF2-40B4-BE49-F238E27FC236}">
                <a16:creationId xmlns:a16="http://schemas.microsoft.com/office/drawing/2014/main" id="{6A2EBFB6-2A6E-4703-1AEF-70446006D5B9}"/>
              </a:ext>
            </a:extLst>
          </p:cNvPr>
          <p:cNvGrpSpPr/>
          <p:nvPr/>
        </p:nvGrpSpPr>
        <p:grpSpPr>
          <a:xfrm>
            <a:off x="10026848" y="3463935"/>
            <a:ext cx="7753151" cy="1258785"/>
            <a:chOff x="6805061" y="2347791"/>
            <a:chExt cx="5168767" cy="839190"/>
          </a:xfrm>
        </p:grpSpPr>
        <p:sp>
          <p:nvSpPr>
            <p:cNvPr id="5" name="Rectangle: Rounded Corners 4">
              <a:extLst>
                <a:ext uri="{FF2B5EF4-FFF2-40B4-BE49-F238E27FC236}">
                  <a16:creationId xmlns:a16="http://schemas.microsoft.com/office/drawing/2014/main" id="{6AC2A272-9E8F-F4D4-D602-22B118D702A1}"/>
                </a:ext>
              </a:extLst>
            </p:cNvPr>
            <p:cNvSpPr/>
            <p:nvPr/>
          </p:nvSpPr>
          <p:spPr>
            <a:xfrm>
              <a:off x="6805061" y="2347791"/>
              <a:ext cx="5168767" cy="839190"/>
            </a:xfrm>
            <a:prstGeom prst="roundRect">
              <a:avLst>
                <a:gd name="adj" fmla="val 5891"/>
              </a:avLst>
            </a:prstGeom>
            <a:solidFill>
              <a:schemeClr val="bg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371600">
                <a:defRPr>
                  <a:solidFill>
                    <a:srgbClr val="FFFFFF"/>
                  </a:solidFill>
                </a:defRPr>
              </a:pPr>
              <a:r>
                <a:rPr lang="en-GB" sz="2400" b="1">
                  <a:solidFill>
                    <a:srgbClr val="07344E"/>
                  </a:solidFill>
                  <a:latin typeface="Lato Bold"/>
                </a:rPr>
                <a:t>               Necessary detail </a:t>
              </a:r>
              <a:r>
                <a:rPr lang="en-GB" sz="2400">
                  <a:solidFill>
                    <a:srgbClr val="07344E"/>
                  </a:solidFill>
                  <a:latin typeface="Lato" panose="020F0502020204030203" pitchFamily="34" charset="0"/>
                </a:rPr>
                <a:t>at the right place</a:t>
              </a:r>
            </a:p>
          </p:txBody>
        </p:sp>
        <p:sp>
          <p:nvSpPr>
            <p:cNvPr id="10" name="TextBox 9">
              <a:extLst>
                <a:ext uri="{FF2B5EF4-FFF2-40B4-BE49-F238E27FC236}">
                  <a16:creationId xmlns:a16="http://schemas.microsoft.com/office/drawing/2014/main" id="{1DFD5102-3B86-FB68-839F-76651C9E8CF3}"/>
                </a:ext>
              </a:extLst>
            </p:cNvPr>
            <p:cNvSpPr txBox="1"/>
            <p:nvPr/>
          </p:nvSpPr>
          <p:spPr>
            <a:xfrm>
              <a:off x="6805061" y="2347791"/>
              <a:ext cx="683394" cy="708994"/>
            </a:xfrm>
            <a:prstGeom prst="rect">
              <a:avLst/>
            </a:prstGeom>
          </p:spPr>
          <p:txBody>
            <a:bodyPr vert="horz" wrap="none" lIns="137160" tIns="68580" rIns="137160" bIns="68580" rtlCol="0" anchor="b">
              <a:normAutofit/>
            </a:bodyPr>
            <a:lstStyle/>
            <a:p>
              <a:pPr algn="ctr" defTabSz="1371600"/>
              <a:r>
                <a:rPr lang="en-GB" sz="4200">
                  <a:solidFill>
                    <a:srgbClr val="07344E"/>
                  </a:solidFill>
                  <a:latin typeface="Elephant" panose="02020904090505020303" pitchFamily="18" charset="0"/>
                </a:rPr>
                <a:t>2</a:t>
              </a:r>
            </a:p>
          </p:txBody>
        </p:sp>
      </p:grpSp>
      <p:grpSp>
        <p:nvGrpSpPr>
          <p:cNvPr id="16" name="Group 15">
            <a:extLst>
              <a:ext uri="{FF2B5EF4-FFF2-40B4-BE49-F238E27FC236}">
                <a16:creationId xmlns:a16="http://schemas.microsoft.com/office/drawing/2014/main" id="{64973FAB-4878-667A-0400-B8C516F17D85}"/>
              </a:ext>
            </a:extLst>
          </p:cNvPr>
          <p:cNvGrpSpPr/>
          <p:nvPr/>
        </p:nvGrpSpPr>
        <p:grpSpPr>
          <a:xfrm>
            <a:off x="10026848" y="4917034"/>
            <a:ext cx="7753151" cy="1272278"/>
            <a:chOff x="6805061" y="3316523"/>
            <a:chExt cx="5168767" cy="848185"/>
          </a:xfrm>
        </p:grpSpPr>
        <p:sp>
          <p:nvSpPr>
            <p:cNvPr id="6" name="Rectangle: Rounded Corners 5">
              <a:extLst>
                <a:ext uri="{FF2B5EF4-FFF2-40B4-BE49-F238E27FC236}">
                  <a16:creationId xmlns:a16="http://schemas.microsoft.com/office/drawing/2014/main" id="{8C0E14F2-EF28-2CF0-017D-2253AC2E5567}"/>
                </a:ext>
              </a:extLst>
            </p:cNvPr>
            <p:cNvSpPr/>
            <p:nvPr/>
          </p:nvSpPr>
          <p:spPr>
            <a:xfrm>
              <a:off x="6805061" y="3325518"/>
              <a:ext cx="5168767" cy="839190"/>
            </a:xfrm>
            <a:prstGeom prst="roundRect">
              <a:avLst>
                <a:gd name="adj" fmla="val 5891"/>
              </a:avLst>
            </a:prstGeom>
            <a:solidFill>
              <a:schemeClr val="bg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371600">
                <a:defRPr>
                  <a:solidFill>
                    <a:srgbClr val="FFFFFF"/>
                  </a:solidFill>
                </a:defRPr>
              </a:pPr>
              <a:r>
                <a:rPr lang="en-GB" sz="2400" b="1">
                  <a:solidFill>
                    <a:srgbClr val="07344E"/>
                  </a:solidFill>
                  <a:latin typeface="Lato Bold"/>
                </a:rPr>
                <a:t>               Synergy</a:t>
              </a:r>
              <a:r>
                <a:rPr lang="en-GB" sz="2400">
                  <a:solidFill>
                    <a:srgbClr val="07344E"/>
                  </a:solidFill>
                  <a:latin typeface="Lato Bold"/>
                </a:rPr>
                <a:t> for </a:t>
              </a:r>
              <a:r>
                <a:rPr lang="en-GB" sz="2400" b="1">
                  <a:solidFill>
                    <a:srgbClr val="07344E"/>
                  </a:solidFill>
                  <a:latin typeface="Lato" panose="020F0502020204030203" pitchFamily="34" charset="0"/>
                </a:rPr>
                <a:t>all projects </a:t>
              </a:r>
              <a:r>
                <a:rPr lang="en-GB" sz="2400">
                  <a:solidFill>
                    <a:srgbClr val="07344E"/>
                  </a:solidFill>
                  <a:latin typeface="Lato" panose="020F0502020204030203" pitchFamily="34" charset="0"/>
                </a:rPr>
                <a:t>quicker &amp; cheaper</a:t>
              </a:r>
            </a:p>
          </p:txBody>
        </p:sp>
        <p:sp>
          <p:nvSpPr>
            <p:cNvPr id="11" name="TextBox 10">
              <a:extLst>
                <a:ext uri="{FF2B5EF4-FFF2-40B4-BE49-F238E27FC236}">
                  <a16:creationId xmlns:a16="http://schemas.microsoft.com/office/drawing/2014/main" id="{C37B35CC-A01E-D22F-4F31-CE63E19FD41A}"/>
                </a:ext>
              </a:extLst>
            </p:cNvPr>
            <p:cNvSpPr txBox="1"/>
            <p:nvPr/>
          </p:nvSpPr>
          <p:spPr>
            <a:xfrm>
              <a:off x="6805061" y="3316523"/>
              <a:ext cx="683394" cy="708994"/>
            </a:xfrm>
            <a:prstGeom prst="rect">
              <a:avLst/>
            </a:prstGeom>
          </p:spPr>
          <p:txBody>
            <a:bodyPr vert="horz" wrap="none" lIns="137160" tIns="68580" rIns="137160" bIns="68580" rtlCol="0" anchor="b">
              <a:normAutofit/>
            </a:bodyPr>
            <a:lstStyle/>
            <a:p>
              <a:pPr algn="ctr" defTabSz="1371600"/>
              <a:r>
                <a:rPr lang="en-GB" sz="4200">
                  <a:solidFill>
                    <a:srgbClr val="07344E"/>
                  </a:solidFill>
                  <a:latin typeface="Elephant" panose="02020904090505020303" pitchFamily="18" charset="0"/>
                </a:rPr>
                <a:t>3</a:t>
              </a:r>
            </a:p>
          </p:txBody>
        </p:sp>
      </p:grpSp>
      <p:grpSp>
        <p:nvGrpSpPr>
          <p:cNvPr id="15" name="Group 14">
            <a:extLst>
              <a:ext uri="{FF2B5EF4-FFF2-40B4-BE49-F238E27FC236}">
                <a16:creationId xmlns:a16="http://schemas.microsoft.com/office/drawing/2014/main" id="{771BC774-9811-179F-8D1C-8F7736855021}"/>
              </a:ext>
            </a:extLst>
          </p:cNvPr>
          <p:cNvGrpSpPr/>
          <p:nvPr/>
        </p:nvGrpSpPr>
        <p:grpSpPr>
          <a:xfrm>
            <a:off x="10026848" y="6397116"/>
            <a:ext cx="7753151" cy="1258785"/>
            <a:chOff x="6805061" y="4303245"/>
            <a:chExt cx="5168767" cy="839190"/>
          </a:xfrm>
        </p:grpSpPr>
        <p:sp>
          <p:nvSpPr>
            <p:cNvPr id="7" name="Rectangle: Rounded Corners 6">
              <a:extLst>
                <a:ext uri="{FF2B5EF4-FFF2-40B4-BE49-F238E27FC236}">
                  <a16:creationId xmlns:a16="http://schemas.microsoft.com/office/drawing/2014/main" id="{2790D223-4A1B-C419-CE15-4962E2726A48}"/>
                </a:ext>
              </a:extLst>
            </p:cNvPr>
            <p:cNvSpPr/>
            <p:nvPr/>
          </p:nvSpPr>
          <p:spPr>
            <a:xfrm>
              <a:off x="6805061" y="4303245"/>
              <a:ext cx="5168767" cy="839190"/>
            </a:xfrm>
            <a:prstGeom prst="roundRect">
              <a:avLst>
                <a:gd name="adj" fmla="val 5891"/>
              </a:avLst>
            </a:prstGeom>
            <a:solidFill>
              <a:schemeClr val="bg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371600">
                <a:defRPr>
                  <a:solidFill>
                    <a:srgbClr val="FFFFFF"/>
                  </a:solidFill>
                </a:defRPr>
              </a:pPr>
              <a:r>
                <a:rPr lang="en-GB" sz="2400" b="1">
                  <a:solidFill>
                    <a:srgbClr val="07344E"/>
                  </a:solidFill>
                  <a:latin typeface="Lato Bold"/>
                </a:rPr>
                <a:t>              SME participation </a:t>
              </a:r>
              <a:r>
                <a:rPr lang="en-GB" sz="2400">
                  <a:solidFill>
                    <a:srgbClr val="07344E"/>
                  </a:solidFill>
                  <a:latin typeface="Lato" panose="020F0502020204030203" pitchFamily="34" charset="0"/>
                </a:rPr>
                <a:t>for people-driven change</a:t>
              </a:r>
              <a:endParaRPr lang="en-GB" sz="2400">
                <a:solidFill>
                  <a:srgbClr val="07344E"/>
                </a:solidFill>
                <a:latin typeface="Aptos" panose="020B0004020202020204" pitchFamily="34" charset="0"/>
              </a:endParaRPr>
            </a:p>
          </p:txBody>
        </p:sp>
        <p:sp>
          <p:nvSpPr>
            <p:cNvPr id="12" name="TextBox 11">
              <a:extLst>
                <a:ext uri="{FF2B5EF4-FFF2-40B4-BE49-F238E27FC236}">
                  <a16:creationId xmlns:a16="http://schemas.microsoft.com/office/drawing/2014/main" id="{327E9208-B14A-B7B9-F105-1DCABE4F5B36}"/>
                </a:ext>
              </a:extLst>
            </p:cNvPr>
            <p:cNvSpPr txBox="1"/>
            <p:nvPr/>
          </p:nvSpPr>
          <p:spPr>
            <a:xfrm>
              <a:off x="6805061" y="4303245"/>
              <a:ext cx="683394" cy="708994"/>
            </a:xfrm>
            <a:prstGeom prst="rect">
              <a:avLst/>
            </a:prstGeom>
          </p:spPr>
          <p:txBody>
            <a:bodyPr vert="horz" wrap="none" lIns="137160" tIns="68580" rIns="137160" bIns="68580" rtlCol="0" anchor="b">
              <a:normAutofit/>
            </a:bodyPr>
            <a:lstStyle/>
            <a:p>
              <a:pPr algn="ctr" defTabSz="1371600"/>
              <a:r>
                <a:rPr lang="en-GB" sz="4200">
                  <a:solidFill>
                    <a:srgbClr val="07344E"/>
                  </a:solidFill>
                  <a:latin typeface="Elephant" panose="02020904090505020303" pitchFamily="18" charset="0"/>
                </a:rPr>
                <a:t>4</a:t>
              </a:r>
            </a:p>
          </p:txBody>
        </p:sp>
      </p:grpSp>
      <p:grpSp>
        <p:nvGrpSpPr>
          <p:cNvPr id="14" name="Group 13">
            <a:extLst>
              <a:ext uri="{FF2B5EF4-FFF2-40B4-BE49-F238E27FC236}">
                <a16:creationId xmlns:a16="http://schemas.microsoft.com/office/drawing/2014/main" id="{C9096E7B-4308-995D-AB7F-E2EE8C9BB44F}"/>
              </a:ext>
            </a:extLst>
          </p:cNvPr>
          <p:cNvGrpSpPr/>
          <p:nvPr/>
        </p:nvGrpSpPr>
        <p:grpSpPr>
          <a:xfrm>
            <a:off x="10026848" y="7863707"/>
            <a:ext cx="7753151" cy="1258785"/>
            <a:chOff x="6805061" y="5280972"/>
            <a:chExt cx="5168767" cy="839190"/>
          </a:xfrm>
        </p:grpSpPr>
        <p:sp>
          <p:nvSpPr>
            <p:cNvPr id="8" name="Rectangle: Rounded Corners 7">
              <a:extLst>
                <a:ext uri="{FF2B5EF4-FFF2-40B4-BE49-F238E27FC236}">
                  <a16:creationId xmlns:a16="http://schemas.microsoft.com/office/drawing/2014/main" id="{6BACFB3F-B614-51AF-8926-E5E46321ABF2}"/>
                </a:ext>
              </a:extLst>
            </p:cNvPr>
            <p:cNvSpPr/>
            <p:nvPr/>
          </p:nvSpPr>
          <p:spPr>
            <a:xfrm>
              <a:off x="6805061" y="5280972"/>
              <a:ext cx="5168767" cy="839190"/>
            </a:xfrm>
            <a:prstGeom prst="roundRect">
              <a:avLst>
                <a:gd name="adj" fmla="val 5891"/>
              </a:avLst>
            </a:prstGeom>
            <a:solidFill>
              <a:schemeClr val="bg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371600">
                <a:defRPr/>
              </a:pPr>
              <a:r>
                <a:rPr lang="en-GB" sz="2400" b="1">
                  <a:solidFill>
                    <a:srgbClr val="07344E"/>
                  </a:solidFill>
                  <a:latin typeface="Lato Bold"/>
                </a:rPr>
                <a:t>               Overview </a:t>
              </a:r>
              <a:r>
                <a:rPr lang="en-GB" sz="2400" b="1">
                  <a:solidFill>
                    <a:srgbClr val="07344E"/>
                  </a:solidFill>
                  <a:latin typeface="Lato Bold"/>
                  <a:sym typeface="Wingdings" panose="05000000000000000000" pitchFamily="2" charset="2"/>
                </a:rPr>
                <a:t> Insights  Action</a:t>
              </a:r>
              <a:endParaRPr lang="en-GB" sz="2100" i="1">
                <a:solidFill>
                  <a:srgbClr val="07344E"/>
                </a:solidFill>
                <a:latin typeface="Lato Bold"/>
              </a:endParaRPr>
            </a:p>
          </p:txBody>
        </p:sp>
        <p:sp>
          <p:nvSpPr>
            <p:cNvPr id="13" name="TextBox 12">
              <a:extLst>
                <a:ext uri="{FF2B5EF4-FFF2-40B4-BE49-F238E27FC236}">
                  <a16:creationId xmlns:a16="http://schemas.microsoft.com/office/drawing/2014/main" id="{AACE2508-FA37-D197-0A03-F78454806F0B}"/>
                </a:ext>
              </a:extLst>
            </p:cNvPr>
            <p:cNvSpPr txBox="1"/>
            <p:nvPr/>
          </p:nvSpPr>
          <p:spPr>
            <a:xfrm>
              <a:off x="6805061" y="5280972"/>
              <a:ext cx="683394" cy="708994"/>
            </a:xfrm>
            <a:prstGeom prst="rect">
              <a:avLst/>
            </a:prstGeom>
          </p:spPr>
          <p:txBody>
            <a:bodyPr vert="horz" wrap="none" lIns="137160" tIns="68580" rIns="137160" bIns="68580" rtlCol="0" anchor="b">
              <a:normAutofit/>
            </a:bodyPr>
            <a:lstStyle/>
            <a:p>
              <a:pPr algn="ctr" defTabSz="1371600"/>
              <a:r>
                <a:rPr lang="en-GB" sz="4200">
                  <a:solidFill>
                    <a:srgbClr val="07344E"/>
                  </a:solidFill>
                  <a:latin typeface="Elephant" panose="02020904090505020303" pitchFamily="18" charset="0"/>
                </a:rPr>
                <a:t>5</a:t>
              </a:r>
            </a:p>
          </p:txBody>
        </p:sp>
      </p:grpSp>
      <p:grpSp>
        <p:nvGrpSpPr>
          <p:cNvPr id="70" name="Group 69">
            <a:extLst>
              <a:ext uri="{FF2B5EF4-FFF2-40B4-BE49-F238E27FC236}">
                <a16:creationId xmlns:a16="http://schemas.microsoft.com/office/drawing/2014/main" id="{4C170DBC-D88C-8D62-7BFE-94D751F99F88}"/>
              </a:ext>
            </a:extLst>
          </p:cNvPr>
          <p:cNvGrpSpPr/>
          <p:nvPr/>
        </p:nvGrpSpPr>
        <p:grpSpPr>
          <a:xfrm>
            <a:off x="3329120" y="3908591"/>
            <a:ext cx="3402431" cy="3479177"/>
            <a:chOff x="1579333" y="2605727"/>
            <a:chExt cx="2268287" cy="2319451"/>
          </a:xfrm>
        </p:grpSpPr>
        <p:pic>
          <p:nvPicPr>
            <p:cNvPr id="22" name="Graphic 21">
              <a:extLst>
                <a:ext uri="{FF2B5EF4-FFF2-40B4-BE49-F238E27FC236}">
                  <a16:creationId xmlns:a16="http://schemas.microsoft.com/office/drawing/2014/main" id="{29792BC1-A213-7A28-EEF2-3903BB8ADED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579333" y="2605727"/>
              <a:ext cx="2268287" cy="2319451"/>
            </a:xfrm>
            <a:prstGeom prst="rect">
              <a:avLst/>
            </a:prstGeom>
          </p:spPr>
        </p:pic>
        <p:sp>
          <p:nvSpPr>
            <p:cNvPr id="23" name="TextBox 22">
              <a:extLst>
                <a:ext uri="{FF2B5EF4-FFF2-40B4-BE49-F238E27FC236}">
                  <a16:creationId xmlns:a16="http://schemas.microsoft.com/office/drawing/2014/main" id="{FACE8B07-ECD2-46E2-9F72-75BD55BD2F30}"/>
                </a:ext>
              </a:extLst>
            </p:cNvPr>
            <p:cNvSpPr txBox="1"/>
            <p:nvPr/>
          </p:nvSpPr>
          <p:spPr>
            <a:xfrm>
              <a:off x="2276056" y="3506820"/>
              <a:ext cx="914400" cy="517266"/>
            </a:xfrm>
            <a:prstGeom prst="rect">
              <a:avLst/>
            </a:prstGeom>
          </p:spPr>
          <p:txBody>
            <a:bodyPr vert="horz" wrap="none" lIns="137160" tIns="68580" rIns="137160" bIns="68580" rtlCol="0" anchor="t">
              <a:normAutofit/>
            </a:bodyPr>
            <a:lstStyle/>
            <a:p>
              <a:pPr algn="ctr" defTabSz="1371600"/>
              <a:endParaRPr lang="nl-NL">
                <a:solidFill>
                  <a:srgbClr val="6FC6EB"/>
                </a:solidFill>
                <a:latin typeface="Lato "/>
              </a:endParaRPr>
            </a:p>
          </p:txBody>
        </p:sp>
      </p:grpSp>
      <p:grpSp>
        <p:nvGrpSpPr>
          <p:cNvPr id="64" name="Group 63">
            <a:extLst>
              <a:ext uri="{FF2B5EF4-FFF2-40B4-BE49-F238E27FC236}">
                <a16:creationId xmlns:a16="http://schemas.microsoft.com/office/drawing/2014/main" id="{465CCE35-6D99-3448-CEF8-AA5C29DAE967}"/>
              </a:ext>
            </a:extLst>
          </p:cNvPr>
          <p:cNvGrpSpPr/>
          <p:nvPr/>
        </p:nvGrpSpPr>
        <p:grpSpPr>
          <a:xfrm>
            <a:off x="6560501" y="3358897"/>
            <a:ext cx="1966664" cy="2011025"/>
            <a:chOff x="3733587" y="2239264"/>
            <a:chExt cx="1311109" cy="1340683"/>
          </a:xfrm>
        </p:grpSpPr>
        <p:pic>
          <p:nvPicPr>
            <p:cNvPr id="58" name="Graphic 57">
              <a:extLst>
                <a:ext uri="{FF2B5EF4-FFF2-40B4-BE49-F238E27FC236}">
                  <a16:creationId xmlns:a16="http://schemas.microsoft.com/office/drawing/2014/main" id="{89A16240-E086-C128-B801-D8FBF2EBB6B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33587" y="2239264"/>
              <a:ext cx="1311109" cy="1340683"/>
            </a:xfrm>
            <a:prstGeom prst="rect">
              <a:avLst/>
            </a:prstGeom>
          </p:spPr>
        </p:pic>
        <p:sp>
          <p:nvSpPr>
            <p:cNvPr id="27" name="TextBox 26">
              <a:extLst>
                <a:ext uri="{FF2B5EF4-FFF2-40B4-BE49-F238E27FC236}">
                  <a16:creationId xmlns:a16="http://schemas.microsoft.com/office/drawing/2014/main" id="{0198646C-7854-A384-341D-C8297401ED96}"/>
                </a:ext>
              </a:extLst>
            </p:cNvPr>
            <p:cNvSpPr txBox="1"/>
            <p:nvPr/>
          </p:nvSpPr>
          <p:spPr>
            <a:xfrm>
              <a:off x="3881797" y="2675893"/>
              <a:ext cx="996697" cy="517266"/>
            </a:xfrm>
            <a:prstGeom prst="rect">
              <a:avLst/>
            </a:prstGeom>
          </p:spPr>
          <p:txBody>
            <a:bodyPr vert="horz" wrap="none" lIns="137160" tIns="68580" rIns="137160" bIns="68580" rtlCol="0" anchor="t">
              <a:noAutofit/>
            </a:bodyPr>
            <a:lstStyle/>
            <a:p>
              <a:pPr algn="ctr" defTabSz="1371600"/>
              <a:endParaRPr lang="nl-NL" sz="2100">
                <a:solidFill>
                  <a:srgbClr val="07344E"/>
                </a:solidFill>
                <a:latin typeface="Lato "/>
              </a:endParaRPr>
            </a:p>
          </p:txBody>
        </p:sp>
      </p:grpSp>
      <p:grpSp>
        <p:nvGrpSpPr>
          <p:cNvPr id="65" name="Group 64">
            <a:extLst>
              <a:ext uri="{FF2B5EF4-FFF2-40B4-BE49-F238E27FC236}">
                <a16:creationId xmlns:a16="http://schemas.microsoft.com/office/drawing/2014/main" id="{B8C8540C-A525-FFA6-FF37-AC8604A1A307}"/>
              </a:ext>
            </a:extLst>
          </p:cNvPr>
          <p:cNvGrpSpPr/>
          <p:nvPr/>
        </p:nvGrpSpPr>
        <p:grpSpPr>
          <a:xfrm>
            <a:off x="6485284" y="6288491"/>
            <a:ext cx="1966664" cy="2011025"/>
            <a:chOff x="3683442" y="4192327"/>
            <a:chExt cx="1311109" cy="1340683"/>
          </a:xfrm>
        </p:grpSpPr>
        <p:pic>
          <p:nvPicPr>
            <p:cNvPr id="59" name="Graphic 58">
              <a:extLst>
                <a:ext uri="{FF2B5EF4-FFF2-40B4-BE49-F238E27FC236}">
                  <a16:creationId xmlns:a16="http://schemas.microsoft.com/office/drawing/2014/main" id="{DF75DCD8-6E31-03FD-77C6-84D482541F2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83442" y="4192327"/>
              <a:ext cx="1311109" cy="1340683"/>
            </a:xfrm>
            <a:prstGeom prst="rect">
              <a:avLst/>
            </a:prstGeom>
          </p:spPr>
        </p:pic>
        <p:sp>
          <p:nvSpPr>
            <p:cNvPr id="33" name="TextBox 32">
              <a:extLst>
                <a:ext uri="{FF2B5EF4-FFF2-40B4-BE49-F238E27FC236}">
                  <a16:creationId xmlns:a16="http://schemas.microsoft.com/office/drawing/2014/main" id="{BFB6877A-5C67-DF7B-7AD9-2011CC8999B5}"/>
                </a:ext>
              </a:extLst>
            </p:cNvPr>
            <p:cNvSpPr txBox="1"/>
            <p:nvPr/>
          </p:nvSpPr>
          <p:spPr>
            <a:xfrm>
              <a:off x="3847620" y="4535341"/>
              <a:ext cx="991666" cy="517266"/>
            </a:xfrm>
            <a:prstGeom prst="rect">
              <a:avLst/>
            </a:prstGeom>
          </p:spPr>
          <p:txBody>
            <a:bodyPr vert="horz" wrap="none" lIns="137160" tIns="68580" rIns="137160" bIns="68580" rtlCol="0" anchor="t">
              <a:noAutofit/>
            </a:bodyPr>
            <a:lstStyle/>
            <a:p>
              <a:pPr algn="ctr" defTabSz="1371600"/>
              <a:endParaRPr lang="nl-NL">
                <a:solidFill>
                  <a:srgbClr val="07344E"/>
                </a:solidFill>
                <a:latin typeface="Lato "/>
              </a:endParaRPr>
            </a:p>
          </p:txBody>
        </p:sp>
      </p:grpSp>
      <p:grpSp>
        <p:nvGrpSpPr>
          <p:cNvPr id="66" name="Group 65">
            <a:extLst>
              <a:ext uri="{FF2B5EF4-FFF2-40B4-BE49-F238E27FC236}">
                <a16:creationId xmlns:a16="http://schemas.microsoft.com/office/drawing/2014/main" id="{AC1E9B79-770A-E9BC-22BD-DC8A8EB3542A}"/>
              </a:ext>
            </a:extLst>
          </p:cNvPr>
          <p:cNvGrpSpPr/>
          <p:nvPr/>
        </p:nvGrpSpPr>
        <p:grpSpPr>
          <a:xfrm>
            <a:off x="4047004" y="7518181"/>
            <a:ext cx="1966664" cy="2011025"/>
            <a:chOff x="2057922" y="5012120"/>
            <a:chExt cx="1311109" cy="1340683"/>
          </a:xfrm>
        </p:grpSpPr>
        <p:pic>
          <p:nvPicPr>
            <p:cNvPr id="60" name="Graphic 59">
              <a:extLst>
                <a:ext uri="{FF2B5EF4-FFF2-40B4-BE49-F238E27FC236}">
                  <a16:creationId xmlns:a16="http://schemas.microsoft.com/office/drawing/2014/main" id="{DD17AEAD-50E0-EA7C-67C6-2EC56219C70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057922" y="5012120"/>
              <a:ext cx="1311109" cy="1340683"/>
            </a:xfrm>
            <a:prstGeom prst="rect">
              <a:avLst/>
            </a:prstGeom>
          </p:spPr>
        </p:pic>
        <p:sp>
          <p:nvSpPr>
            <p:cNvPr id="42" name="TextBox 41">
              <a:extLst>
                <a:ext uri="{FF2B5EF4-FFF2-40B4-BE49-F238E27FC236}">
                  <a16:creationId xmlns:a16="http://schemas.microsoft.com/office/drawing/2014/main" id="{B8101698-FC0B-0064-E548-34B1AE77DC1E}"/>
                </a:ext>
              </a:extLst>
            </p:cNvPr>
            <p:cNvSpPr txBox="1"/>
            <p:nvPr/>
          </p:nvSpPr>
          <p:spPr>
            <a:xfrm>
              <a:off x="2133600" y="5533010"/>
              <a:ext cx="1144172" cy="363656"/>
            </a:xfrm>
            <a:prstGeom prst="rect">
              <a:avLst/>
            </a:prstGeom>
          </p:spPr>
          <p:txBody>
            <a:bodyPr vert="horz" wrap="none" lIns="137160" tIns="68580" rIns="137160" bIns="68580" rtlCol="0" anchor="t">
              <a:noAutofit/>
            </a:bodyPr>
            <a:lstStyle/>
            <a:p>
              <a:pPr algn="ctr" defTabSz="1371600"/>
              <a:endParaRPr lang="nl-NL" sz="1575">
                <a:solidFill>
                  <a:srgbClr val="07344E"/>
                </a:solidFill>
                <a:latin typeface="Lato "/>
              </a:endParaRPr>
            </a:p>
          </p:txBody>
        </p:sp>
      </p:grpSp>
      <p:pic>
        <p:nvPicPr>
          <p:cNvPr id="61" name="Graphic 60">
            <a:extLst>
              <a:ext uri="{FF2B5EF4-FFF2-40B4-BE49-F238E27FC236}">
                <a16:creationId xmlns:a16="http://schemas.microsoft.com/office/drawing/2014/main" id="{FE1D8585-9883-4F76-C8AA-7F791688528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782808" y="6399955"/>
            <a:ext cx="1966664" cy="2011025"/>
          </a:xfrm>
          <a:prstGeom prst="rect">
            <a:avLst/>
          </a:prstGeom>
        </p:spPr>
      </p:pic>
      <p:sp>
        <p:nvSpPr>
          <p:cNvPr id="43" name="TextBox 42">
            <a:extLst>
              <a:ext uri="{FF2B5EF4-FFF2-40B4-BE49-F238E27FC236}">
                <a16:creationId xmlns:a16="http://schemas.microsoft.com/office/drawing/2014/main" id="{03149580-E17A-91E2-96B8-C2741ADCA710}"/>
              </a:ext>
            </a:extLst>
          </p:cNvPr>
          <p:cNvSpPr txBox="1">
            <a:spLocks/>
          </p:cNvSpPr>
          <p:nvPr/>
        </p:nvSpPr>
        <p:spPr>
          <a:xfrm>
            <a:off x="1995517" y="7067742"/>
            <a:ext cx="1541243" cy="775899"/>
          </a:xfrm>
          <a:prstGeom prst="rect">
            <a:avLst/>
          </a:prstGeom>
        </p:spPr>
        <p:txBody>
          <a:bodyPr vert="horz" wrap="none" lIns="137160" tIns="68580" rIns="137160" bIns="68580" rtlCol="0" anchor="t">
            <a:noAutofit/>
          </a:bodyPr>
          <a:lstStyle/>
          <a:p>
            <a:pPr algn="ctr" defTabSz="1371600"/>
            <a:r>
              <a:rPr lang="en-US" b="1">
                <a:solidFill>
                  <a:srgbClr val="07344E"/>
                </a:solidFill>
                <a:latin typeface="Lato "/>
              </a:rPr>
              <a:t>New or Legacy </a:t>
            </a:r>
          </a:p>
          <a:p>
            <a:pPr algn="ctr" defTabSz="1371600"/>
            <a:r>
              <a:rPr lang="en-US" b="1">
                <a:solidFill>
                  <a:srgbClr val="07344E"/>
                </a:solidFill>
                <a:latin typeface="Lato "/>
              </a:rPr>
              <a:t>IT Systems</a:t>
            </a:r>
            <a:endParaRPr lang="nl-NL">
              <a:solidFill>
                <a:srgbClr val="07344E"/>
              </a:solidFill>
              <a:latin typeface="Lato "/>
            </a:endParaRPr>
          </a:p>
        </p:txBody>
      </p:sp>
      <p:grpSp>
        <p:nvGrpSpPr>
          <p:cNvPr id="68" name="Group 67">
            <a:extLst>
              <a:ext uri="{FF2B5EF4-FFF2-40B4-BE49-F238E27FC236}">
                <a16:creationId xmlns:a16="http://schemas.microsoft.com/office/drawing/2014/main" id="{8D23BCD0-7F28-5A80-18AA-327232D4C7B0}"/>
              </a:ext>
            </a:extLst>
          </p:cNvPr>
          <p:cNvGrpSpPr/>
          <p:nvPr/>
        </p:nvGrpSpPr>
        <p:grpSpPr>
          <a:xfrm>
            <a:off x="1533506" y="3396277"/>
            <a:ext cx="1966664" cy="2011025"/>
            <a:chOff x="382257" y="2264184"/>
            <a:chExt cx="1311109" cy="1340683"/>
          </a:xfrm>
        </p:grpSpPr>
        <p:pic>
          <p:nvPicPr>
            <p:cNvPr id="62" name="Graphic 61">
              <a:extLst>
                <a:ext uri="{FF2B5EF4-FFF2-40B4-BE49-F238E27FC236}">
                  <a16:creationId xmlns:a16="http://schemas.microsoft.com/office/drawing/2014/main" id="{58C607F7-789A-651C-AE53-6B853AAB9D2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82257" y="2264184"/>
              <a:ext cx="1311109" cy="1340683"/>
            </a:xfrm>
            <a:prstGeom prst="rect">
              <a:avLst/>
            </a:prstGeom>
          </p:spPr>
        </p:pic>
        <p:sp>
          <p:nvSpPr>
            <p:cNvPr id="45" name="TextBox 44">
              <a:extLst>
                <a:ext uri="{FF2B5EF4-FFF2-40B4-BE49-F238E27FC236}">
                  <a16:creationId xmlns:a16="http://schemas.microsoft.com/office/drawing/2014/main" id="{9BAFA8AD-2E60-3582-7839-5CD668090B31}"/>
                </a:ext>
              </a:extLst>
            </p:cNvPr>
            <p:cNvSpPr txBox="1"/>
            <p:nvPr/>
          </p:nvSpPr>
          <p:spPr>
            <a:xfrm>
              <a:off x="548458" y="2675893"/>
              <a:ext cx="996698" cy="517266"/>
            </a:xfrm>
            <a:prstGeom prst="rect">
              <a:avLst/>
            </a:prstGeom>
          </p:spPr>
          <p:txBody>
            <a:bodyPr vert="horz" wrap="none" lIns="137160" tIns="68580" rIns="137160" bIns="68580" rtlCol="0" anchor="t">
              <a:noAutofit/>
            </a:bodyPr>
            <a:lstStyle/>
            <a:p>
              <a:pPr algn="ctr" defTabSz="1371600"/>
              <a:endParaRPr lang="nl-NL">
                <a:solidFill>
                  <a:srgbClr val="07344E"/>
                </a:solidFill>
                <a:latin typeface="Lato "/>
              </a:endParaRPr>
            </a:p>
          </p:txBody>
        </p:sp>
      </p:grpSp>
      <p:grpSp>
        <p:nvGrpSpPr>
          <p:cNvPr id="69" name="Group 68">
            <a:extLst>
              <a:ext uri="{FF2B5EF4-FFF2-40B4-BE49-F238E27FC236}">
                <a16:creationId xmlns:a16="http://schemas.microsoft.com/office/drawing/2014/main" id="{C14C2729-566F-333F-9522-C97E5ABC5686}"/>
              </a:ext>
            </a:extLst>
          </p:cNvPr>
          <p:cNvGrpSpPr/>
          <p:nvPr/>
        </p:nvGrpSpPr>
        <p:grpSpPr>
          <a:xfrm>
            <a:off x="4047004" y="1824727"/>
            <a:ext cx="1966664" cy="2011025"/>
            <a:chOff x="2057922" y="1216484"/>
            <a:chExt cx="1311109" cy="1340683"/>
          </a:xfrm>
        </p:grpSpPr>
        <p:pic>
          <p:nvPicPr>
            <p:cNvPr id="57" name="Graphic 56">
              <a:extLst>
                <a:ext uri="{FF2B5EF4-FFF2-40B4-BE49-F238E27FC236}">
                  <a16:creationId xmlns:a16="http://schemas.microsoft.com/office/drawing/2014/main" id="{8B4DFBE8-CDCE-0B67-652B-91ACB163670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057922" y="1216484"/>
              <a:ext cx="1311109" cy="1340683"/>
            </a:xfrm>
            <a:prstGeom prst="rect">
              <a:avLst/>
            </a:prstGeom>
          </p:spPr>
        </p:pic>
        <p:sp>
          <p:nvSpPr>
            <p:cNvPr id="46" name="TextBox 45">
              <a:extLst>
                <a:ext uri="{FF2B5EF4-FFF2-40B4-BE49-F238E27FC236}">
                  <a16:creationId xmlns:a16="http://schemas.microsoft.com/office/drawing/2014/main" id="{8ECABFB9-ED21-F34A-547E-9818905D63D2}"/>
                </a:ext>
              </a:extLst>
            </p:cNvPr>
            <p:cNvSpPr txBox="1"/>
            <p:nvPr/>
          </p:nvSpPr>
          <p:spPr>
            <a:xfrm>
              <a:off x="2241452" y="1556849"/>
              <a:ext cx="929224" cy="517266"/>
            </a:xfrm>
            <a:prstGeom prst="rect">
              <a:avLst/>
            </a:prstGeom>
          </p:spPr>
          <p:txBody>
            <a:bodyPr vert="horz" wrap="none" lIns="137160" tIns="68580" rIns="137160" bIns="68580" rtlCol="0" anchor="t">
              <a:noAutofit/>
            </a:bodyPr>
            <a:lstStyle/>
            <a:p>
              <a:pPr algn="ctr" defTabSz="1371600"/>
              <a:endParaRPr lang="nl-NL">
                <a:solidFill>
                  <a:srgbClr val="07344E"/>
                </a:solidFill>
                <a:latin typeface="Lato "/>
              </a:endParaRPr>
            </a:p>
          </p:txBody>
        </p:sp>
      </p:grpSp>
      <p:sp>
        <p:nvSpPr>
          <p:cNvPr id="2" name="Tekstvak 1">
            <a:extLst>
              <a:ext uri="{FF2B5EF4-FFF2-40B4-BE49-F238E27FC236}">
                <a16:creationId xmlns:a16="http://schemas.microsoft.com/office/drawing/2014/main" id="{90B3E2E9-BDC9-1A02-59CC-EBD90F1008C8}"/>
              </a:ext>
            </a:extLst>
          </p:cNvPr>
          <p:cNvSpPr txBox="1"/>
          <p:nvPr/>
        </p:nvSpPr>
        <p:spPr>
          <a:xfrm>
            <a:off x="1769313" y="4052846"/>
            <a:ext cx="1495047" cy="949160"/>
          </a:xfrm>
          <a:prstGeom prst="rect">
            <a:avLst/>
          </a:prstGeom>
        </p:spPr>
        <p:txBody>
          <a:bodyPr vert="horz" wrap="square" lIns="137160" tIns="68580" rIns="137160" bIns="68580" rtlCol="0" anchor="b">
            <a:noAutofit/>
          </a:bodyPr>
          <a:lstStyle/>
          <a:p>
            <a:pPr algn="ctr" defTabSz="1371600"/>
            <a:r>
              <a:rPr lang="en-US" b="1">
                <a:solidFill>
                  <a:srgbClr val="07344E"/>
                </a:solidFill>
                <a:latin typeface="Lato "/>
              </a:rPr>
              <a:t>Cost Savings</a:t>
            </a:r>
            <a:endParaRPr lang="nl-NL">
              <a:solidFill>
                <a:srgbClr val="07344E"/>
              </a:solidFill>
              <a:latin typeface="Lato "/>
            </a:endParaRPr>
          </a:p>
          <a:p>
            <a:pPr algn="ctr" defTabSz="1371600"/>
            <a:endParaRPr lang="en-NL">
              <a:solidFill>
                <a:prstClr val="white"/>
              </a:solidFill>
              <a:latin typeface="Lato "/>
            </a:endParaRPr>
          </a:p>
        </p:txBody>
      </p:sp>
      <p:sp>
        <p:nvSpPr>
          <p:cNvPr id="21" name="Tekstvak 20">
            <a:extLst>
              <a:ext uri="{FF2B5EF4-FFF2-40B4-BE49-F238E27FC236}">
                <a16:creationId xmlns:a16="http://schemas.microsoft.com/office/drawing/2014/main" id="{EC68443E-D6B3-81A2-05FB-9DFE989A96A3}"/>
              </a:ext>
            </a:extLst>
          </p:cNvPr>
          <p:cNvSpPr txBox="1"/>
          <p:nvPr/>
        </p:nvSpPr>
        <p:spPr>
          <a:xfrm>
            <a:off x="8458200" y="4147457"/>
            <a:ext cx="1371600" cy="1371600"/>
          </a:xfrm>
          <a:prstGeom prst="rect">
            <a:avLst/>
          </a:prstGeom>
        </p:spPr>
        <p:txBody>
          <a:bodyPr vert="horz" wrap="square" lIns="137160" tIns="68580" rIns="137160" bIns="68580" rtlCol="0" anchor="b">
            <a:normAutofit/>
          </a:bodyPr>
          <a:lstStyle/>
          <a:p>
            <a:pPr algn="ctr" defTabSz="1371600"/>
            <a:endParaRPr lang="en-NL" sz="2700">
              <a:solidFill>
                <a:prstClr val="white"/>
              </a:solidFill>
              <a:latin typeface="Lato "/>
            </a:endParaRPr>
          </a:p>
        </p:txBody>
      </p:sp>
      <p:sp>
        <p:nvSpPr>
          <p:cNvPr id="24" name="Tekstvak 23">
            <a:extLst>
              <a:ext uri="{FF2B5EF4-FFF2-40B4-BE49-F238E27FC236}">
                <a16:creationId xmlns:a16="http://schemas.microsoft.com/office/drawing/2014/main" id="{9EB29E98-6F79-CFEC-5C73-D0560C3E13CC}"/>
              </a:ext>
            </a:extLst>
          </p:cNvPr>
          <p:cNvSpPr txBox="1"/>
          <p:nvPr/>
        </p:nvSpPr>
        <p:spPr>
          <a:xfrm>
            <a:off x="4157135" y="2374430"/>
            <a:ext cx="1805739" cy="950432"/>
          </a:xfrm>
          <a:prstGeom prst="rect">
            <a:avLst/>
          </a:prstGeom>
        </p:spPr>
        <p:txBody>
          <a:bodyPr vert="horz" wrap="square" lIns="137160" tIns="68580" rIns="137160" bIns="68580" rtlCol="0" anchor="b">
            <a:noAutofit/>
          </a:bodyPr>
          <a:lstStyle/>
          <a:p>
            <a:pPr algn="ctr" defTabSz="1371600"/>
            <a:r>
              <a:rPr lang="en-US" b="1">
                <a:solidFill>
                  <a:srgbClr val="07344E"/>
                </a:solidFill>
                <a:latin typeface="Lato "/>
              </a:rPr>
              <a:t>Service Design and Improvement</a:t>
            </a:r>
            <a:endParaRPr lang="nl-NL">
              <a:solidFill>
                <a:srgbClr val="07344E"/>
              </a:solidFill>
              <a:latin typeface="Lato "/>
            </a:endParaRPr>
          </a:p>
        </p:txBody>
      </p:sp>
      <p:sp>
        <p:nvSpPr>
          <p:cNvPr id="25" name="Tekstvak 24">
            <a:extLst>
              <a:ext uri="{FF2B5EF4-FFF2-40B4-BE49-F238E27FC236}">
                <a16:creationId xmlns:a16="http://schemas.microsoft.com/office/drawing/2014/main" id="{9A7EEB2C-09AC-7494-9991-72E710A37E41}"/>
              </a:ext>
            </a:extLst>
          </p:cNvPr>
          <p:cNvSpPr txBox="1"/>
          <p:nvPr/>
        </p:nvSpPr>
        <p:spPr>
          <a:xfrm>
            <a:off x="6704748" y="3940691"/>
            <a:ext cx="1674450" cy="1115790"/>
          </a:xfrm>
          <a:prstGeom prst="rect">
            <a:avLst/>
          </a:prstGeom>
        </p:spPr>
        <p:txBody>
          <a:bodyPr vert="horz" wrap="square" lIns="137160" tIns="68580" rIns="137160" bIns="68580" rtlCol="0" anchor="b">
            <a:normAutofit fontScale="77500" lnSpcReduction="20000"/>
          </a:bodyPr>
          <a:lstStyle/>
          <a:p>
            <a:pPr algn="ctr" defTabSz="1371600"/>
            <a:r>
              <a:rPr lang="en-US" sz="2550" b="1">
                <a:solidFill>
                  <a:srgbClr val="07344E"/>
                </a:solidFill>
                <a:latin typeface="Lato "/>
              </a:rPr>
              <a:t>Regulations and Compliance</a:t>
            </a:r>
            <a:endParaRPr lang="nl-NL" sz="2550">
              <a:solidFill>
                <a:srgbClr val="07344E"/>
              </a:solidFill>
              <a:latin typeface="Lato "/>
            </a:endParaRPr>
          </a:p>
          <a:p>
            <a:pPr algn="ctr" defTabSz="1371600"/>
            <a:endParaRPr lang="en-NL">
              <a:solidFill>
                <a:prstClr val="white"/>
              </a:solidFill>
              <a:latin typeface="Lato "/>
            </a:endParaRPr>
          </a:p>
        </p:txBody>
      </p:sp>
      <p:sp>
        <p:nvSpPr>
          <p:cNvPr id="26" name="Tekstvak 25">
            <a:extLst>
              <a:ext uri="{FF2B5EF4-FFF2-40B4-BE49-F238E27FC236}">
                <a16:creationId xmlns:a16="http://schemas.microsoft.com/office/drawing/2014/main" id="{42BE2008-3B0A-D7E1-CDD2-96F3EF85B343}"/>
              </a:ext>
            </a:extLst>
          </p:cNvPr>
          <p:cNvSpPr txBox="1"/>
          <p:nvPr/>
        </p:nvSpPr>
        <p:spPr>
          <a:xfrm>
            <a:off x="6603411" y="6879150"/>
            <a:ext cx="1703040" cy="946809"/>
          </a:xfrm>
          <a:prstGeom prst="rect">
            <a:avLst/>
          </a:prstGeom>
        </p:spPr>
        <p:txBody>
          <a:bodyPr vert="horz" wrap="square" lIns="137160" tIns="68580" rIns="137160" bIns="68580" rtlCol="0" anchor="b">
            <a:noAutofit/>
          </a:bodyPr>
          <a:lstStyle/>
          <a:p>
            <a:pPr algn="ctr" defTabSz="1371600"/>
            <a:r>
              <a:rPr lang="en-US" b="1">
                <a:solidFill>
                  <a:srgbClr val="07344E"/>
                </a:solidFill>
                <a:latin typeface="Lato "/>
              </a:rPr>
              <a:t>Data </a:t>
            </a:r>
            <a:br>
              <a:rPr lang="en-US" b="1">
                <a:solidFill>
                  <a:srgbClr val="07344E"/>
                </a:solidFill>
                <a:latin typeface="Lato "/>
              </a:rPr>
            </a:br>
            <a:r>
              <a:rPr lang="en-US" b="1">
                <a:solidFill>
                  <a:srgbClr val="07344E"/>
                </a:solidFill>
                <a:latin typeface="Lato "/>
              </a:rPr>
              <a:t>Architecture Information</a:t>
            </a:r>
            <a:endParaRPr lang="en-NL">
              <a:solidFill>
                <a:prstClr val="white"/>
              </a:solidFill>
              <a:latin typeface="Lato "/>
            </a:endParaRPr>
          </a:p>
        </p:txBody>
      </p:sp>
      <p:sp>
        <p:nvSpPr>
          <p:cNvPr id="28" name="Tekstvak 27">
            <a:extLst>
              <a:ext uri="{FF2B5EF4-FFF2-40B4-BE49-F238E27FC236}">
                <a16:creationId xmlns:a16="http://schemas.microsoft.com/office/drawing/2014/main" id="{B7530DD0-85C4-71B2-4BCC-6B892BC2541F}"/>
              </a:ext>
            </a:extLst>
          </p:cNvPr>
          <p:cNvSpPr txBox="1"/>
          <p:nvPr/>
        </p:nvSpPr>
        <p:spPr>
          <a:xfrm>
            <a:off x="4047003" y="8052243"/>
            <a:ext cx="2026098" cy="820062"/>
          </a:xfrm>
          <a:prstGeom prst="rect">
            <a:avLst/>
          </a:prstGeom>
        </p:spPr>
        <p:txBody>
          <a:bodyPr vert="horz" wrap="square" lIns="137160" tIns="68580" rIns="137160" bIns="68580" rtlCol="0" anchor="b">
            <a:normAutofit/>
          </a:bodyPr>
          <a:lstStyle/>
          <a:p>
            <a:pPr algn="ctr" defTabSz="1371600"/>
            <a:r>
              <a:rPr lang="en-US" b="1">
                <a:solidFill>
                  <a:srgbClr val="07344E"/>
                </a:solidFill>
                <a:latin typeface="Lato "/>
              </a:rPr>
              <a:t>Improved User Experience</a:t>
            </a:r>
            <a:endParaRPr lang="en-US" sz="2700">
              <a:solidFill>
                <a:srgbClr val="000000"/>
              </a:solidFill>
              <a:latin typeface="Lato "/>
            </a:endParaRPr>
          </a:p>
        </p:txBody>
      </p:sp>
      <p:sp>
        <p:nvSpPr>
          <p:cNvPr id="30" name="Tekstvak 29">
            <a:extLst>
              <a:ext uri="{FF2B5EF4-FFF2-40B4-BE49-F238E27FC236}">
                <a16:creationId xmlns:a16="http://schemas.microsoft.com/office/drawing/2014/main" id="{BA733BF0-B635-565D-128C-980D0614ABF2}"/>
              </a:ext>
            </a:extLst>
          </p:cNvPr>
          <p:cNvSpPr txBox="1"/>
          <p:nvPr/>
        </p:nvSpPr>
        <p:spPr>
          <a:xfrm>
            <a:off x="4160520" y="5369921"/>
            <a:ext cx="1716258" cy="720294"/>
          </a:xfrm>
          <a:prstGeom prst="rect">
            <a:avLst/>
          </a:prstGeom>
        </p:spPr>
        <p:txBody>
          <a:bodyPr vert="horz" wrap="square" lIns="137160" tIns="68580" rIns="137160" bIns="68580" rtlCol="0" anchor="b">
            <a:normAutofit fontScale="47500" lnSpcReduction="20000"/>
          </a:bodyPr>
          <a:lstStyle/>
          <a:p>
            <a:pPr algn="ctr" defTabSz="1371600"/>
            <a:r>
              <a:rPr lang="en-US" sz="5100" b="1">
                <a:solidFill>
                  <a:srgbClr val="6FC6EB"/>
                </a:solidFill>
                <a:latin typeface="Lato "/>
              </a:rPr>
              <a:t>Processes</a:t>
            </a:r>
            <a:br>
              <a:rPr lang="en-US" sz="2700">
                <a:solidFill>
                  <a:srgbClr val="6FC6EB"/>
                </a:solidFill>
                <a:latin typeface="Lato "/>
              </a:rPr>
            </a:br>
            <a:r>
              <a:rPr lang="en-US" sz="2700" i="1">
                <a:solidFill>
                  <a:srgbClr val="6FC6EB"/>
                </a:solidFill>
                <a:latin typeface="Lato "/>
              </a:rPr>
              <a:t>Operational Control</a:t>
            </a:r>
            <a:endParaRPr lang="nl-NL" sz="2850" i="1">
              <a:solidFill>
                <a:srgbClr val="6FC6EB"/>
              </a:solidFill>
              <a:latin typeface="Lato "/>
            </a:endParaRPr>
          </a:p>
          <a:p>
            <a:pPr algn="ctr" defTabSz="1371600"/>
            <a:endParaRPr lang="en-NL" sz="2700">
              <a:solidFill>
                <a:prstClr val="white"/>
              </a:solidFill>
              <a:latin typeface="Lato "/>
            </a:endParaRPr>
          </a:p>
        </p:txBody>
      </p:sp>
    </p:spTree>
    <p:extLst>
      <p:ext uri="{BB962C8B-B14F-4D97-AF65-F5344CB8AC3E}">
        <p14:creationId xmlns:p14="http://schemas.microsoft.com/office/powerpoint/2010/main" val="1208078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64"/>
                                        </p:tgtEl>
                                        <p:attrNameLst>
                                          <p:attrName>r</p:attrName>
                                        </p:attrNameLst>
                                      </p:cBhvr>
                                    </p:animRot>
                                  </p:childTnLst>
                                </p:cTn>
                              </p:par>
                            </p:childTnLst>
                          </p:cTn>
                        </p:par>
                        <p:par>
                          <p:cTn id="7" fill="hold">
                            <p:stCondLst>
                              <p:cond delay="2000"/>
                            </p:stCondLst>
                            <p:childTnLst>
                              <p:par>
                                <p:cTn id="8" presetID="8" presetClass="emph" presetSubtype="0" fill="hold" nodeType="afterEffect">
                                  <p:stCondLst>
                                    <p:cond delay="0"/>
                                  </p:stCondLst>
                                  <p:childTnLst>
                                    <p:animRot by="-21600000">
                                      <p:cBhvr>
                                        <p:cTn id="9" dur="2000" fill="hold"/>
                                        <p:tgtEl>
                                          <p:spTgt spid="70"/>
                                        </p:tgtEl>
                                        <p:attrNameLst>
                                          <p:attrName>r</p:attrName>
                                        </p:attrNameLst>
                                      </p:cBhvr>
                                    </p:animRot>
                                  </p:childTnLst>
                                </p:cTn>
                              </p:par>
                            </p:childTnLst>
                          </p:cTn>
                        </p:par>
                        <p:par>
                          <p:cTn id="10" fill="hold">
                            <p:stCondLst>
                              <p:cond delay="4000"/>
                            </p:stCondLst>
                            <p:childTnLst>
                              <p:par>
                                <p:cTn id="11" presetID="8" presetClass="emph" presetSubtype="0" fill="hold" nodeType="afterEffect">
                                  <p:stCondLst>
                                    <p:cond delay="0"/>
                                  </p:stCondLst>
                                  <p:childTnLst>
                                    <p:animRot by="21600000">
                                      <p:cBhvr>
                                        <p:cTn id="12" dur="2000" fill="hold"/>
                                        <p:tgtEl>
                                          <p:spTgt spid="61"/>
                                        </p:tgtEl>
                                        <p:attrNameLst>
                                          <p:attrName>r</p:attrName>
                                        </p:attrNameLst>
                                      </p:cBhvr>
                                    </p:animRot>
                                  </p:childTnLst>
                                </p:cTn>
                              </p:par>
                            </p:childTnLst>
                          </p:cTn>
                        </p:par>
                      </p:childTnLst>
                    </p:cTn>
                  </p:par>
                  <p:par>
                    <p:cTn id="13" fill="hold">
                      <p:stCondLst>
                        <p:cond delay="indefinite"/>
                      </p:stCondLst>
                      <p:childTnLst>
                        <p:par>
                          <p:cTn id="14" fill="hold">
                            <p:stCondLst>
                              <p:cond delay="0"/>
                            </p:stCondLst>
                            <p:childTnLst>
                              <p:par>
                                <p:cTn id="15" presetID="8" presetClass="emph" presetSubtype="0" fill="hold" nodeType="clickEffect">
                                  <p:stCondLst>
                                    <p:cond delay="0"/>
                                  </p:stCondLst>
                                  <p:childTnLst>
                                    <p:animRot by="21600000">
                                      <p:cBhvr>
                                        <p:cTn id="16" dur="2000" fill="hold"/>
                                        <p:tgtEl>
                                          <p:spTgt spid="68"/>
                                        </p:tgtEl>
                                        <p:attrNameLst>
                                          <p:attrName>r</p:attrName>
                                        </p:attrNameLst>
                                      </p:cBhvr>
                                    </p:animRot>
                                  </p:childTnLst>
                                </p:cTn>
                              </p:par>
                            </p:childTnLst>
                          </p:cTn>
                        </p:par>
                        <p:par>
                          <p:cTn id="17" fill="hold">
                            <p:stCondLst>
                              <p:cond delay="2000"/>
                            </p:stCondLst>
                            <p:childTnLst>
                              <p:par>
                                <p:cTn id="18" presetID="8" presetClass="emph" presetSubtype="0" fill="hold" nodeType="afterEffect">
                                  <p:stCondLst>
                                    <p:cond delay="0"/>
                                  </p:stCondLst>
                                  <p:childTnLst>
                                    <p:animRot by="21600000">
                                      <p:cBhvr>
                                        <p:cTn id="19" dur="2000" fill="hold"/>
                                        <p:tgtEl>
                                          <p:spTgt spid="70"/>
                                        </p:tgtEl>
                                        <p:attrNameLst>
                                          <p:attrName>r</p:attrName>
                                        </p:attrNameLst>
                                      </p:cBhvr>
                                    </p:animRot>
                                  </p:childTnLst>
                                </p:cTn>
                              </p:par>
                            </p:childTnLst>
                          </p:cTn>
                        </p:par>
                        <p:par>
                          <p:cTn id="20" fill="hold">
                            <p:stCondLst>
                              <p:cond delay="4000"/>
                            </p:stCondLst>
                            <p:childTnLst>
                              <p:par>
                                <p:cTn id="21" presetID="8" presetClass="emph" presetSubtype="0" fill="hold" nodeType="afterEffect">
                                  <p:stCondLst>
                                    <p:cond delay="0"/>
                                  </p:stCondLst>
                                  <p:childTnLst>
                                    <p:animRot by="21600000">
                                      <p:cBhvr>
                                        <p:cTn id="22" dur="2000" fill="hold"/>
                                        <p:tgtEl>
                                          <p:spTgt spid="66"/>
                                        </p:tgtEl>
                                        <p:attrNameLst>
                                          <p:attrName>r</p:attrName>
                                        </p:attrNameLst>
                                      </p:cBhvr>
                                    </p:animRot>
                                  </p:childTnLst>
                                </p:cTn>
                              </p:par>
                              <p:par>
                                <p:cTn id="23" presetID="8" presetClass="emph" presetSubtype="0" fill="hold" nodeType="withEffect">
                                  <p:stCondLst>
                                    <p:cond delay="1000"/>
                                  </p:stCondLst>
                                  <p:childTnLst>
                                    <p:animRot by="21600000">
                                      <p:cBhvr>
                                        <p:cTn id="24" dur="2000" fill="hold"/>
                                        <p:tgtEl>
                                          <p:spTgt spid="65"/>
                                        </p:tgtEl>
                                        <p:attrNameLst>
                                          <p:attrName>r</p:attrName>
                                        </p:attrNameLst>
                                      </p:cBhvr>
                                    </p:animRot>
                                  </p:childTnLst>
                                </p:cTn>
                              </p:par>
                              <p:par>
                                <p:cTn id="25" presetID="8" presetClass="emph" presetSubtype="0" fill="hold" nodeType="withEffect">
                                  <p:stCondLst>
                                    <p:cond delay="1500"/>
                                  </p:stCondLst>
                                  <p:childTnLst>
                                    <p:animRot by="21600000">
                                      <p:cBhvr>
                                        <p:cTn id="26" dur="2000" fill="hold"/>
                                        <p:tgtEl>
                                          <p:spTgt spid="69"/>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061230">
              <a:alpha val="70000"/>
            </a:srgbClr>
          </a:solidFill>
          <a:ln/>
        </p:spPr>
        <p:txBody>
          <a:bodyPr/>
          <a:lstStyle/>
          <a:p>
            <a:endParaRPr lang="en-GB"/>
          </a:p>
        </p:txBody>
      </p:sp>
      <p:sp>
        <p:nvSpPr>
          <p:cNvPr id="4" name="Text 2"/>
          <p:cNvSpPr/>
          <p:nvPr/>
        </p:nvSpPr>
        <p:spPr>
          <a:xfrm>
            <a:off x="1386505" y="2705623"/>
            <a:ext cx="590550" cy="552450"/>
          </a:xfrm>
          <a:prstGeom prst="rect">
            <a:avLst/>
          </a:prstGeom>
          <a:noFill/>
          <a:ln/>
        </p:spPr>
        <p:txBody>
          <a:bodyPr wrap="square" lIns="25400" tIns="25400" rIns="25400" bIns="25400" rtlCol="0" anchor="t">
            <a:normAutofit/>
          </a:bodyPr>
          <a:lstStyle/>
          <a:p>
            <a:pPr marL="0" indent="0" algn="l">
              <a:buNone/>
            </a:pPr>
            <a:r>
              <a:rPr lang="en-US" sz="1350" b="1" kern="0" spc="27">
                <a:solidFill>
                  <a:srgbClr val="050F24"/>
                </a:solidFill>
                <a:latin typeface="Open Sans" pitchFamily="34" charset="0"/>
                <a:ea typeface="Open Sans" pitchFamily="34" charset="-122"/>
                <a:cs typeface="Open Sans" pitchFamily="34" charset="-120"/>
              </a:rPr>
              <a:t>PKC</a:t>
            </a:r>
            <a:endParaRPr lang="en-US" sz="1350"/>
          </a:p>
        </p:txBody>
      </p:sp>
      <p:sp>
        <p:nvSpPr>
          <p:cNvPr id="5" name="Text 3"/>
          <p:cNvSpPr/>
          <p:nvPr/>
        </p:nvSpPr>
        <p:spPr>
          <a:xfrm>
            <a:off x="1331085" y="2723803"/>
            <a:ext cx="3734523" cy="323850"/>
          </a:xfrm>
          <a:prstGeom prst="rect">
            <a:avLst/>
          </a:prstGeom>
          <a:noFill/>
          <a:ln/>
        </p:spPr>
        <p:txBody>
          <a:bodyPr wrap="square" lIns="25400" tIns="25400" rIns="25400" bIns="25400" rtlCol="0" anchor="t">
            <a:normAutofit/>
          </a:bodyPr>
          <a:lstStyle/>
          <a:p>
            <a:pPr marL="0" indent="0" algn="l">
              <a:buNone/>
            </a:pPr>
            <a:r>
              <a:rPr lang="en-US" sz="1650" b="1" kern="0" spc="264">
                <a:solidFill>
                  <a:srgbClr val="FFFFFF">
                    <a:alpha val="86000"/>
                  </a:srgbClr>
                </a:solidFill>
                <a:latin typeface="Open Sans" pitchFamily="34" charset="0"/>
                <a:ea typeface="Open Sans" pitchFamily="34" charset="-122"/>
                <a:cs typeface="Open Sans" pitchFamily="34" charset="-120"/>
              </a:rPr>
              <a:t>PERTH &amp; KINROSS COUNCIL</a:t>
            </a:r>
            <a:endParaRPr lang="en-US" sz="1650"/>
          </a:p>
        </p:txBody>
      </p:sp>
      <p:sp>
        <p:nvSpPr>
          <p:cNvPr id="6" name="Text 4"/>
          <p:cNvSpPr/>
          <p:nvPr/>
        </p:nvSpPr>
        <p:spPr>
          <a:xfrm>
            <a:off x="1331085" y="3704878"/>
            <a:ext cx="14716125" cy="1979414"/>
          </a:xfrm>
          <a:prstGeom prst="rect">
            <a:avLst/>
          </a:prstGeom>
          <a:noFill/>
          <a:ln/>
        </p:spPr>
        <p:txBody>
          <a:bodyPr wrap="square" lIns="25400" tIns="25400" rIns="25400" bIns="25400" rtlCol="0" anchor="t">
            <a:normAutofit/>
          </a:bodyPr>
          <a:lstStyle/>
          <a:p>
            <a:pPr marL="0" indent="0" algn="l">
              <a:lnSpc>
                <a:spcPct val="98000"/>
              </a:lnSpc>
              <a:buNone/>
            </a:pPr>
            <a:r>
              <a:rPr lang="en-US" sz="7800" b="1" kern="0" spc="-273">
                <a:solidFill>
                  <a:srgbClr val="FFFFFF"/>
                </a:solidFill>
                <a:latin typeface="Open Sans" pitchFamily="34" charset="0"/>
                <a:ea typeface="Open Sans" pitchFamily="34" charset="-122"/>
                <a:cs typeface="Open Sans" pitchFamily="34" charset="-120"/>
              </a:rPr>
              <a:t>Process First, </a:t>
            </a:r>
            <a:r>
              <a:rPr lang="en-US" sz="7800" b="1" kern="0" spc="-273">
                <a:solidFill>
                  <a:srgbClr val="2FD6F5"/>
                </a:solidFill>
                <a:latin typeface="Open Sans" pitchFamily="34" charset="0"/>
                <a:ea typeface="Open Sans" pitchFamily="34" charset="-122"/>
                <a:cs typeface="Open Sans" pitchFamily="34" charset="-120"/>
              </a:rPr>
              <a:t>AI Second.</a:t>
            </a:r>
            <a:endParaRPr lang="en-US" sz="7800"/>
          </a:p>
        </p:txBody>
      </p:sp>
      <p:sp>
        <p:nvSpPr>
          <p:cNvPr id="7" name="Text 5"/>
          <p:cNvSpPr/>
          <p:nvPr/>
        </p:nvSpPr>
        <p:spPr>
          <a:xfrm>
            <a:off x="1331085" y="5576913"/>
            <a:ext cx="12557760" cy="471934"/>
          </a:xfrm>
          <a:prstGeom prst="rect">
            <a:avLst/>
          </a:prstGeom>
          <a:noFill/>
          <a:ln/>
        </p:spPr>
        <p:txBody>
          <a:bodyPr wrap="square" lIns="25400" tIns="25400" rIns="25400" bIns="25400" rtlCol="0" anchor="t">
            <a:normAutofit fontScale="92500" lnSpcReduction="10000"/>
          </a:bodyPr>
          <a:lstStyle/>
          <a:p>
            <a:pPr marL="0" indent="0" algn="l">
              <a:lnSpc>
                <a:spcPct val="134000"/>
              </a:lnSpc>
              <a:buNone/>
            </a:pPr>
            <a:r>
              <a:rPr lang="en-GB" sz="2550">
                <a:solidFill>
                  <a:srgbClr val="FFFFFF">
                    <a:alpha val="86000"/>
                  </a:srgbClr>
                </a:solidFill>
                <a:latin typeface="Open Sans" pitchFamily="34" charset="0"/>
                <a:ea typeface="Open Sans" pitchFamily="34" charset="-122"/>
                <a:cs typeface="Open Sans" pitchFamily="34" charset="-120"/>
              </a:rPr>
              <a:t>How PKC is turning responsible AI adoption into reusable organisational capability.</a:t>
            </a:r>
            <a:endParaRPr lang="en-US" sz="2550"/>
          </a:p>
        </p:txBody>
      </p:sp>
      <p:sp>
        <p:nvSpPr>
          <p:cNvPr id="8" name="Shape 6"/>
          <p:cNvSpPr/>
          <p:nvPr/>
        </p:nvSpPr>
        <p:spPr>
          <a:xfrm>
            <a:off x="1047750" y="7981950"/>
            <a:ext cx="16192500" cy="9525"/>
          </a:xfrm>
          <a:prstGeom prst="rect">
            <a:avLst/>
          </a:prstGeom>
          <a:solidFill>
            <a:srgbClr val="FFFFFF">
              <a:alpha val="18000"/>
            </a:srgbClr>
          </a:solidFill>
          <a:ln/>
        </p:spPr>
        <p:txBody>
          <a:bodyPr/>
          <a:lstStyle/>
          <a:p>
            <a:endParaRPr lang="en-GB"/>
          </a:p>
        </p:txBody>
      </p:sp>
      <p:sp>
        <p:nvSpPr>
          <p:cNvPr id="11" name="Text 9"/>
          <p:cNvSpPr/>
          <p:nvPr/>
        </p:nvSpPr>
        <p:spPr>
          <a:xfrm>
            <a:off x="12994035" y="8353425"/>
            <a:ext cx="4246215" cy="209550"/>
          </a:xfrm>
          <a:prstGeom prst="rect">
            <a:avLst/>
          </a:prstGeom>
          <a:noFill/>
          <a:ln/>
        </p:spPr>
        <p:txBody>
          <a:bodyPr wrap="square" lIns="25400" tIns="25400" rIns="25400" bIns="25400" rtlCol="0" anchor="t">
            <a:normAutofit/>
          </a:bodyPr>
          <a:lstStyle/>
          <a:p>
            <a:pPr marL="0" indent="0" algn="r">
              <a:buNone/>
            </a:pPr>
            <a:r>
              <a:rPr lang="en-US" sz="975" b="1" kern="0" spc="234">
                <a:solidFill>
                  <a:srgbClr val="2FD6F5"/>
                </a:solidFill>
                <a:latin typeface="Open Sans" pitchFamily="34" charset="0"/>
                <a:ea typeface="Open Sans" pitchFamily="34" charset="-122"/>
                <a:cs typeface="Open Sans" pitchFamily="34" charset="-120"/>
              </a:rPr>
              <a:t>PRESENTER</a:t>
            </a:r>
            <a:endParaRPr lang="en-US" sz="975"/>
          </a:p>
        </p:txBody>
      </p:sp>
      <p:sp>
        <p:nvSpPr>
          <p:cNvPr id="12" name="Text 10"/>
          <p:cNvSpPr/>
          <p:nvPr/>
        </p:nvSpPr>
        <p:spPr>
          <a:xfrm>
            <a:off x="12994035" y="8639175"/>
            <a:ext cx="4246215" cy="428625"/>
          </a:xfrm>
          <a:prstGeom prst="rect">
            <a:avLst/>
          </a:prstGeom>
          <a:noFill/>
          <a:ln/>
        </p:spPr>
        <p:txBody>
          <a:bodyPr wrap="square" lIns="25400" tIns="25400" rIns="25400" bIns="25400" rtlCol="0" anchor="t">
            <a:normAutofit/>
          </a:bodyPr>
          <a:lstStyle/>
          <a:p>
            <a:pPr marL="0" indent="0" algn="r">
              <a:buNone/>
            </a:pPr>
            <a:r>
              <a:rPr lang="en-US" sz="2250" b="1" kern="0" spc="-22">
                <a:solidFill>
                  <a:srgbClr val="FFFFFF"/>
                </a:solidFill>
                <a:latin typeface="Open Sans" pitchFamily="34" charset="0"/>
                <a:ea typeface="Open Sans" pitchFamily="34" charset="-122"/>
                <a:cs typeface="Open Sans" pitchFamily="34" charset="-120"/>
              </a:rPr>
              <a:t>Chris Wright</a:t>
            </a:r>
            <a:endParaRPr lang="en-US" sz="2250"/>
          </a:p>
        </p:txBody>
      </p:sp>
      <p:sp>
        <p:nvSpPr>
          <p:cNvPr id="13" name="Text 11"/>
          <p:cNvSpPr/>
          <p:nvPr/>
        </p:nvSpPr>
        <p:spPr>
          <a:xfrm>
            <a:off x="12994035" y="9086850"/>
            <a:ext cx="4246215" cy="323850"/>
          </a:xfrm>
          <a:prstGeom prst="rect">
            <a:avLst/>
          </a:prstGeom>
          <a:noFill/>
          <a:ln/>
        </p:spPr>
        <p:txBody>
          <a:bodyPr wrap="square" lIns="25400" tIns="25400" rIns="25400" bIns="25400" rtlCol="0" anchor="t">
            <a:normAutofit/>
          </a:bodyPr>
          <a:lstStyle/>
          <a:p>
            <a:pPr marL="0" indent="0" algn="r">
              <a:buNone/>
            </a:pPr>
            <a:r>
              <a:rPr lang="en-US" sz="1650">
                <a:solidFill>
                  <a:srgbClr val="FFFFFF">
                    <a:alpha val="78000"/>
                  </a:srgbClr>
                </a:solidFill>
                <a:latin typeface="Open Sans" pitchFamily="34" charset="0"/>
                <a:ea typeface="Open Sans" pitchFamily="34" charset="-122"/>
                <a:cs typeface="Open Sans" pitchFamily="34" charset="-120"/>
              </a:rPr>
              <a:t>IT Team Leader, AI &amp; Automation</a:t>
            </a:r>
            <a:endParaRPr lang="en-US" sz="1650"/>
          </a:p>
        </p:txBody>
      </p:sp>
      <p:sp>
        <p:nvSpPr>
          <p:cNvPr id="14" name="Shape 12"/>
          <p:cNvSpPr/>
          <p:nvPr/>
        </p:nvSpPr>
        <p:spPr>
          <a:xfrm>
            <a:off x="0" y="10201275"/>
            <a:ext cx="18288000" cy="85725"/>
          </a:xfrm>
          <a:prstGeom prst="rect">
            <a:avLst/>
          </a:prstGeom>
          <a:solidFill>
            <a:srgbClr val="2FD6F5"/>
          </a:solidFill>
          <a:ln/>
        </p:spPr>
        <p:txBody>
          <a:bodyPr/>
          <a:lstStyle/>
          <a:p>
            <a:endParaRPr lang="en-GB"/>
          </a:p>
        </p:txBody>
      </p:sp>
      <p:pic>
        <p:nvPicPr>
          <p:cNvPr id="15" name="Picture 14" descr="A picture containing qr code">
            <a:extLst>
              <a:ext uri="{FF2B5EF4-FFF2-40B4-BE49-F238E27FC236}">
                <a16:creationId xmlns:a16="http://schemas.microsoft.com/office/drawing/2014/main" id="{2888AFB8-40BB-1628-14DD-75142C1B2E23}"/>
              </a:ext>
            </a:extLst>
          </p:cNvPr>
          <p:cNvPicPr>
            <a:picLocks noChangeAspect="1"/>
          </p:cNvPicPr>
          <p:nvPr/>
        </p:nvPicPr>
        <p:blipFill>
          <a:blip r:embed="rId3">
            <a:extLst>
              <a:ext uri="{28A0092B-C50C-407E-A947-70E740481C1C}">
                <a14:useLocalDpi xmlns:a14="http://schemas.microsoft.com/office/drawing/2010/main" val="0"/>
              </a:ext>
            </a:extLst>
          </a:blip>
          <a:srcRect l="20373" t="41206" r="59659" b="19108"/>
          <a:stretch>
            <a:fillRect/>
          </a:stretch>
        </p:blipFill>
        <p:spPr>
          <a:xfrm>
            <a:off x="15519042" y="240578"/>
            <a:ext cx="2586077" cy="3437101"/>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071630">
              <a:alpha val="70000"/>
            </a:srgbClr>
          </a:solidFill>
          <a:ln/>
        </p:spPr>
        <p:txBody>
          <a:bodyPr/>
          <a:lstStyle/>
          <a:p>
            <a:endParaRPr lang="en-GB"/>
          </a:p>
        </p:txBody>
      </p:sp>
      <p:sp>
        <p:nvSpPr>
          <p:cNvPr id="3" name="Text 1"/>
          <p:cNvSpPr/>
          <p:nvPr/>
        </p:nvSpPr>
        <p:spPr>
          <a:xfrm>
            <a:off x="8820596" y="3159919"/>
            <a:ext cx="646658" cy="723900"/>
          </a:xfrm>
          <a:prstGeom prst="rect">
            <a:avLst/>
          </a:prstGeom>
          <a:noFill/>
          <a:ln/>
        </p:spPr>
        <p:txBody>
          <a:bodyPr wrap="square" lIns="25400" tIns="25400" rIns="25400" bIns="25400" rtlCol="0" anchor="t">
            <a:normAutofit fontScale="92500" lnSpcReduction="20000"/>
          </a:bodyPr>
          <a:lstStyle/>
          <a:p>
            <a:pPr marL="0" indent="0" algn="ctr">
              <a:lnSpc>
                <a:spcPct val="60000"/>
              </a:lnSpc>
              <a:buNone/>
            </a:pPr>
            <a:r>
              <a:rPr lang="en-US" sz="9000" b="1">
                <a:solidFill>
                  <a:srgbClr val="2FD6F5">
                    <a:alpha val="90000"/>
                  </a:srgbClr>
                </a:solidFill>
                <a:latin typeface="Open Sans" pitchFamily="34" charset="0"/>
                <a:ea typeface="Open Sans" pitchFamily="34" charset="-122"/>
                <a:cs typeface="Open Sans" pitchFamily="34" charset="-120"/>
              </a:rPr>
              <a:t>“</a:t>
            </a:r>
            <a:endParaRPr lang="en-US" sz="9000"/>
          </a:p>
        </p:txBody>
      </p:sp>
      <p:sp>
        <p:nvSpPr>
          <p:cNvPr id="4" name="Text 2"/>
          <p:cNvSpPr/>
          <p:nvPr/>
        </p:nvSpPr>
        <p:spPr>
          <a:xfrm>
            <a:off x="1009650" y="4131469"/>
            <a:ext cx="16312435" cy="2919412"/>
          </a:xfrm>
          <a:prstGeom prst="rect">
            <a:avLst/>
          </a:prstGeom>
          <a:noFill/>
          <a:ln/>
        </p:spPr>
        <p:txBody>
          <a:bodyPr wrap="square" lIns="25400" tIns="25400" rIns="25400" bIns="25400" rtlCol="0" anchor="t">
            <a:normAutofit fontScale="92500"/>
          </a:bodyPr>
          <a:lstStyle/>
          <a:p>
            <a:pPr marL="0" indent="0" algn="ctr">
              <a:lnSpc>
                <a:spcPct val="122000"/>
              </a:lnSpc>
              <a:buNone/>
            </a:pPr>
            <a:r>
              <a:rPr lang="en-US" sz="4650" b="1" kern="0" spc="-84">
                <a:solidFill>
                  <a:srgbClr val="FFFFFF"/>
                </a:solidFill>
                <a:latin typeface="Open Sans" pitchFamily="34" charset="0"/>
                <a:ea typeface="Open Sans" pitchFamily="34" charset="-122"/>
                <a:cs typeface="Open Sans" pitchFamily="34" charset="-120"/>
              </a:rPr>
              <a:t>How many of you, if asked tomorrow by your Chief Executive to prove your AI programme is working, could answer that question with </a:t>
            </a:r>
            <a:r>
              <a:rPr lang="en-US" sz="4650" b="1" kern="0" spc="-84">
                <a:solidFill>
                  <a:srgbClr val="2FD6F5"/>
                </a:solidFill>
                <a:latin typeface="Open Sans" pitchFamily="34" charset="0"/>
                <a:ea typeface="Open Sans" pitchFamily="34" charset="-122"/>
                <a:cs typeface="Open Sans" pitchFamily="34" charset="-120"/>
              </a:rPr>
              <a:t>evidence </a:t>
            </a:r>
            <a:r>
              <a:rPr lang="en-US" sz="4650" b="1" kern="0" spc="-84">
                <a:solidFill>
                  <a:srgbClr val="FFFFFF"/>
                </a:solidFill>
                <a:latin typeface="Open Sans" pitchFamily="34" charset="0"/>
                <a:ea typeface="Open Sans" pitchFamily="34" charset="-122"/>
                <a:cs typeface="Open Sans" pitchFamily="34" charset="-120"/>
              </a:rPr>
              <a:t>rather than </a:t>
            </a:r>
            <a:r>
              <a:rPr lang="en-US" sz="4650" b="1" kern="0" spc="-84">
                <a:solidFill>
                  <a:srgbClr val="2FD6F5"/>
                </a:solidFill>
                <a:latin typeface="Open Sans" pitchFamily="34" charset="0"/>
                <a:ea typeface="Open Sans" pitchFamily="34" charset="-122"/>
                <a:cs typeface="Open Sans" pitchFamily="34" charset="-120"/>
              </a:rPr>
              <a:t>anecdote</a:t>
            </a:r>
            <a:r>
              <a:rPr lang="en-US" sz="4650" b="1" kern="0" spc="-84">
                <a:solidFill>
                  <a:srgbClr val="FFFFFF"/>
                </a:solidFill>
                <a:latin typeface="Open Sans" pitchFamily="34" charset="0"/>
                <a:ea typeface="Open Sans" pitchFamily="34" charset="-122"/>
                <a:cs typeface="Open Sans" pitchFamily="34" charset="-120"/>
              </a:rPr>
              <a:t>?</a:t>
            </a:r>
            <a:endParaRPr lang="en-US" sz="4650"/>
          </a:p>
        </p:txBody>
      </p:sp>
      <p:sp>
        <p:nvSpPr>
          <p:cNvPr id="8" name="Shape 6"/>
          <p:cNvSpPr/>
          <p:nvPr/>
        </p:nvSpPr>
        <p:spPr>
          <a:xfrm>
            <a:off x="0" y="10201275"/>
            <a:ext cx="18288000" cy="85725"/>
          </a:xfrm>
          <a:prstGeom prst="rect">
            <a:avLst/>
          </a:prstGeom>
          <a:solidFill>
            <a:srgbClr val="2FD6F5"/>
          </a:solidFill>
          <a:ln/>
        </p:spPr>
        <p:txBody>
          <a:bodyPr/>
          <a:lstStyle/>
          <a:p>
            <a:endParaRPr lang="en-GB"/>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FFFFF"/>
          </a:solidFill>
          <a:ln/>
        </p:spPr>
        <p:txBody>
          <a:bodyPr/>
          <a:lstStyle/>
          <a:p>
            <a:endParaRPr lang="en-GB"/>
          </a:p>
        </p:txBody>
      </p:sp>
      <p:sp>
        <p:nvSpPr>
          <p:cNvPr id="3" name="Shape 1"/>
          <p:cNvSpPr/>
          <p:nvPr/>
        </p:nvSpPr>
        <p:spPr>
          <a:xfrm>
            <a:off x="1047750" y="890588"/>
            <a:ext cx="342900" cy="28575"/>
          </a:xfrm>
          <a:prstGeom prst="rect">
            <a:avLst/>
          </a:prstGeom>
          <a:solidFill>
            <a:srgbClr val="0E8AA8"/>
          </a:solidFill>
          <a:ln/>
        </p:spPr>
        <p:txBody>
          <a:bodyPr/>
          <a:lstStyle/>
          <a:p>
            <a:endParaRPr lang="en-GB"/>
          </a:p>
        </p:txBody>
      </p:sp>
      <p:sp>
        <p:nvSpPr>
          <p:cNvPr id="4" name="Text 2"/>
          <p:cNvSpPr/>
          <p:nvPr/>
        </p:nvSpPr>
        <p:spPr>
          <a:xfrm>
            <a:off x="1543050" y="800100"/>
            <a:ext cx="4763579" cy="247650"/>
          </a:xfrm>
          <a:prstGeom prst="rect">
            <a:avLst/>
          </a:prstGeom>
          <a:noFill/>
          <a:ln/>
        </p:spPr>
        <p:txBody>
          <a:bodyPr wrap="square" lIns="0" tIns="0" rIns="0" bIns="0" rtlCol="0" anchor="t">
            <a:normAutofit/>
          </a:bodyPr>
          <a:lstStyle/>
          <a:p>
            <a:pPr marL="0" indent="0" algn="l">
              <a:buNone/>
            </a:pPr>
            <a:r>
              <a:rPr lang="en-US" sz="1200" b="1" kern="0" spc="312">
                <a:solidFill>
                  <a:srgbClr val="0E8AA8"/>
                </a:solidFill>
                <a:latin typeface="Open Sans" pitchFamily="34" charset="0"/>
                <a:ea typeface="Open Sans" pitchFamily="34" charset="-122"/>
                <a:cs typeface="Open Sans" pitchFamily="34" charset="-120"/>
              </a:rPr>
              <a:t>THE PROBLEM WITH AI WITHOUT PROCESS</a:t>
            </a:r>
            <a:endParaRPr lang="en-US" sz="1200"/>
          </a:p>
        </p:txBody>
      </p:sp>
      <p:sp>
        <p:nvSpPr>
          <p:cNvPr id="5" name="Text 3"/>
          <p:cNvSpPr/>
          <p:nvPr/>
        </p:nvSpPr>
        <p:spPr>
          <a:xfrm>
            <a:off x="1047750" y="1409700"/>
            <a:ext cx="15304770" cy="603498"/>
          </a:xfrm>
          <a:prstGeom prst="rect">
            <a:avLst/>
          </a:prstGeom>
          <a:noFill/>
          <a:ln/>
        </p:spPr>
        <p:txBody>
          <a:bodyPr wrap="square" lIns="25400" tIns="25400" rIns="25400" bIns="25400" rtlCol="0" anchor="t">
            <a:normAutofit fontScale="92500" lnSpcReduction="20000"/>
          </a:bodyPr>
          <a:lstStyle/>
          <a:p>
            <a:pPr marL="0" indent="0" algn="l">
              <a:lnSpc>
                <a:spcPct val="106000"/>
              </a:lnSpc>
              <a:buNone/>
            </a:pPr>
            <a:r>
              <a:rPr lang="en-US" sz="4200" b="1" kern="0" spc="-84">
                <a:solidFill>
                  <a:srgbClr val="0A1A35"/>
                </a:solidFill>
                <a:latin typeface="Open Sans" pitchFamily="34" charset="0"/>
                <a:ea typeface="Open Sans" pitchFamily="34" charset="-122"/>
                <a:cs typeface="Open Sans" pitchFamily="34" charset="-120"/>
              </a:rPr>
              <a:t>The standard AI deployment pattern</a:t>
            </a:r>
            <a:endParaRPr lang="en-US" sz="4200"/>
          </a:p>
        </p:txBody>
      </p:sp>
      <p:sp>
        <p:nvSpPr>
          <p:cNvPr id="6" name="Shape 4"/>
          <p:cNvSpPr/>
          <p:nvPr/>
        </p:nvSpPr>
        <p:spPr>
          <a:xfrm>
            <a:off x="2800350" y="3864173"/>
            <a:ext cx="3695700" cy="1781175"/>
          </a:xfrm>
          <a:prstGeom prst="roundRect">
            <a:avLst>
              <a:gd name="adj" fmla="val 7487"/>
            </a:avLst>
          </a:prstGeom>
          <a:solidFill>
            <a:srgbClr val="FFFFFF"/>
          </a:solidFill>
          <a:ln w="19050">
            <a:solidFill>
              <a:srgbClr val="0B2147"/>
            </a:solidFill>
            <a:prstDash val="solid"/>
          </a:ln>
        </p:spPr>
        <p:txBody>
          <a:bodyPr/>
          <a:lstStyle/>
          <a:p>
            <a:endParaRPr lang="en-GB"/>
          </a:p>
        </p:txBody>
      </p:sp>
      <p:sp>
        <p:nvSpPr>
          <p:cNvPr id="7" name="Text 5"/>
          <p:cNvSpPr/>
          <p:nvPr/>
        </p:nvSpPr>
        <p:spPr>
          <a:xfrm>
            <a:off x="3078480" y="4302323"/>
            <a:ext cx="3139440" cy="219075"/>
          </a:xfrm>
          <a:prstGeom prst="rect">
            <a:avLst/>
          </a:prstGeom>
          <a:noFill/>
          <a:ln/>
        </p:spPr>
        <p:txBody>
          <a:bodyPr wrap="square" lIns="25400" tIns="25400" rIns="25400" bIns="25400" rtlCol="0" anchor="t">
            <a:normAutofit/>
          </a:bodyPr>
          <a:lstStyle/>
          <a:p>
            <a:pPr marL="0" indent="0" algn="ctr">
              <a:buNone/>
            </a:pPr>
            <a:r>
              <a:rPr lang="en-US" sz="1050" b="1" kern="0" spc="252">
                <a:solidFill>
                  <a:srgbClr val="8A97AB"/>
                </a:solidFill>
                <a:latin typeface="Open Sans" pitchFamily="34" charset="0"/>
                <a:ea typeface="Open Sans" pitchFamily="34" charset="-122"/>
                <a:cs typeface="Open Sans" pitchFamily="34" charset="-120"/>
              </a:rPr>
              <a:t>STEP ONE</a:t>
            </a:r>
            <a:endParaRPr lang="en-US" sz="1050"/>
          </a:p>
        </p:txBody>
      </p:sp>
      <p:sp>
        <p:nvSpPr>
          <p:cNvPr id="8" name="Text 6"/>
          <p:cNvSpPr/>
          <p:nvPr/>
        </p:nvSpPr>
        <p:spPr>
          <a:xfrm>
            <a:off x="3078480" y="4616648"/>
            <a:ext cx="3139440" cy="628650"/>
          </a:xfrm>
          <a:prstGeom prst="rect">
            <a:avLst/>
          </a:prstGeom>
          <a:noFill/>
          <a:ln/>
        </p:spPr>
        <p:txBody>
          <a:bodyPr wrap="square" lIns="25400" tIns="25400" rIns="25400" bIns="25400" rtlCol="0" anchor="t">
            <a:normAutofit/>
          </a:bodyPr>
          <a:lstStyle/>
          <a:p>
            <a:pPr marL="0" indent="0" algn="ctr">
              <a:buNone/>
            </a:pPr>
            <a:r>
              <a:rPr lang="en-US" sz="3450" b="1" kern="0" spc="-52">
                <a:solidFill>
                  <a:srgbClr val="0A1A35"/>
                </a:solidFill>
                <a:latin typeface="Open Sans" pitchFamily="34" charset="0"/>
                <a:ea typeface="Open Sans" pitchFamily="34" charset="-122"/>
                <a:cs typeface="Open Sans" pitchFamily="34" charset="-120"/>
              </a:rPr>
              <a:t>Procure</a:t>
            </a:r>
            <a:endParaRPr lang="en-US" sz="3450"/>
          </a:p>
        </p:txBody>
      </p:sp>
      <p:sp>
        <p:nvSpPr>
          <p:cNvPr id="9" name="Shape 7"/>
          <p:cNvSpPr/>
          <p:nvPr/>
        </p:nvSpPr>
        <p:spPr>
          <a:xfrm>
            <a:off x="6496050" y="4740473"/>
            <a:ext cx="800100" cy="28575"/>
          </a:xfrm>
          <a:prstGeom prst="rect">
            <a:avLst/>
          </a:prstGeom>
          <a:solidFill>
            <a:srgbClr val="0B2147"/>
          </a:solidFill>
          <a:ln/>
        </p:spPr>
        <p:txBody>
          <a:bodyPr/>
          <a:lstStyle/>
          <a:p>
            <a:endParaRPr lang="en-GB"/>
          </a:p>
        </p:txBody>
      </p:sp>
      <p:sp>
        <p:nvSpPr>
          <p:cNvPr id="10" name="Shape 8"/>
          <p:cNvSpPr/>
          <p:nvPr/>
        </p:nvSpPr>
        <p:spPr>
          <a:xfrm>
            <a:off x="7296150" y="3864173"/>
            <a:ext cx="3695700" cy="1781175"/>
          </a:xfrm>
          <a:prstGeom prst="roundRect">
            <a:avLst>
              <a:gd name="adj" fmla="val 7487"/>
            </a:avLst>
          </a:prstGeom>
          <a:solidFill>
            <a:srgbClr val="FFFFFF"/>
          </a:solidFill>
          <a:ln w="19050">
            <a:solidFill>
              <a:srgbClr val="0B2147"/>
            </a:solidFill>
            <a:prstDash val="solid"/>
          </a:ln>
        </p:spPr>
        <p:txBody>
          <a:bodyPr/>
          <a:lstStyle/>
          <a:p>
            <a:endParaRPr lang="en-GB"/>
          </a:p>
        </p:txBody>
      </p:sp>
      <p:sp>
        <p:nvSpPr>
          <p:cNvPr id="11" name="Text 9"/>
          <p:cNvSpPr/>
          <p:nvPr/>
        </p:nvSpPr>
        <p:spPr>
          <a:xfrm>
            <a:off x="7574280" y="4302323"/>
            <a:ext cx="3139440" cy="219075"/>
          </a:xfrm>
          <a:prstGeom prst="rect">
            <a:avLst/>
          </a:prstGeom>
          <a:noFill/>
          <a:ln/>
        </p:spPr>
        <p:txBody>
          <a:bodyPr wrap="square" lIns="25400" tIns="25400" rIns="25400" bIns="25400" rtlCol="0" anchor="t">
            <a:normAutofit/>
          </a:bodyPr>
          <a:lstStyle/>
          <a:p>
            <a:pPr marL="0" indent="0" algn="ctr">
              <a:buNone/>
            </a:pPr>
            <a:r>
              <a:rPr lang="en-US" sz="1050" b="1" kern="0" spc="252">
                <a:solidFill>
                  <a:srgbClr val="8A97AB"/>
                </a:solidFill>
                <a:latin typeface="Open Sans" pitchFamily="34" charset="0"/>
                <a:ea typeface="Open Sans" pitchFamily="34" charset="-122"/>
                <a:cs typeface="Open Sans" pitchFamily="34" charset="-120"/>
              </a:rPr>
              <a:t>STEP TWO</a:t>
            </a:r>
            <a:endParaRPr lang="en-US" sz="1050"/>
          </a:p>
        </p:txBody>
      </p:sp>
      <p:sp>
        <p:nvSpPr>
          <p:cNvPr id="12" name="Text 10"/>
          <p:cNvSpPr/>
          <p:nvPr/>
        </p:nvSpPr>
        <p:spPr>
          <a:xfrm>
            <a:off x="7574280" y="4616648"/>
            <a:ext cx="3139440" cy="628650"/>
          </a:xfrm>
          <a:prstGeom prst="rect">
            <a:avLst/>
          </a:prstGeom>
          <a:noFill/>
          <a:ln/>
        </p:spPr>
        <p:txBody>
          <a:bodyPr wrap="square" lIns="25400" tIns="25400" rIns="25400" bIns="25400" rtlCol="0" anchor="t">
            <a:normAutofit/>
          </a:bodyPr>
          <a:lstStyle/>
          <a:p>
            <a:pPr marL="0" indent="0" algn="ctr">
              <a:buNone/>
            </a:pPr>
            <a:r>
              <a:rPr lang="en-US" sz="3450" b="1" kern="0" spc="-52">
                <a:solidFill>
                  <a:srgbClr val="0A1A35"/>
                </a:solidFill>
                <a:latin typeface="Open Sans" pitchFamily="34" charset="0"/>
                <a:ea typeface="Open Sans" pitchFamily="34" charset="-122"/>
                <a:cs typeface="Open Sans" pitchFamily="34" charset="-120"/>
              </a:rPr>
              <a:t>Deploy</a:t>
            </a:r>
            <a:endParaRPr lang="en-US" sz="3450"/>
          </a:p>
        </p:txBody>
      </p:sp>
      <p:sp>
        <p:nvSpPr>
          <p:cNvPr id="13" name="Shape 11"/>
          <p:cNvSpPr/>
          <p:nvPr/>
        </p:nvSpPr>
        <p:spPr>
          <a:xfrm>
            <a:off x="10991850" y="4740473"/>
            <a:ext cx="800100" cy="28575"/>
          </a:xfrm>
          <a:prstGeom prst="rect">
            <a:avLst/>
          </a:prstGeom>
          <a:solidFill>
            <a:srgbClr val="0B2147"/>
          </a:solidFill>
          <a:ln/>
        </p:spPr>
        <p:txBody>
          <a:bodyPr/>
          <a:lstStyle/>
          <a:p>
            <a:endParaRPr lang="en-GB"/>
          </a:p>
        </p:txBody>
      </p:sp>
      <p:sp>
        <p:nvSpPr>
          <p:cNvPr id="14" name="Shape 12"/>
          <p:cNvSpPr/>
          <p:nvPr/>
        </p:nvSpPr>
        <p:spPr>
          <a:xfrm>
            <a:off x="11791950" y="3864173"/>
            <a:ext cx="3695700" cy="1781175"/>
          </a:xfrm>
          <a:prstGeom prst="roundRect">
            <a:avLst>
              <a:gd name="adj" fmla="val 7487"/>
            </a:avLst>
          </a:prstGeom>
          <a:solidFill>
            <a:srgbClr val="FFF8EF"/>
          </a:solidFill>
          <a:ln w="19050">
            <a:solidFill>
              <a:srgbClr val="E8821A"/>
            </a:solidFill>
            <a:prstDash val="dash"/>
          </a:ln>
        </p:spPr>
        <p:txBody>
          <a:bodyPr/>
          <a:lstStyle/>
          <a:p>
            <a:endParaRPr lang="en-GB"/>
          </a:p>
        </p:txBody>
      </p:sp>
      <p:sp>
        <p:nvSpPr>
          <p:cNvPr id="15" name="Text 13"/>
          <p:cNvSpPr/>
          <p:nvPr/>
        </p:nvSpPr>
        <p:spPr>
          <a:xfrm>
            <a:off x="12070080" y="4302323"/>
            <a:ext cx="3139440" cy="219075"/>
          </a:xfrm>
          <a:prstGeom prst="rect">
            <a:avLst/>
          </a:prstGeom>
          <a:noFill/>
          <a:ln/>
        </p:spPr>
        <p:txBody>
          <a:bodyPr wrap="square" lIns="25400" tIns="25400" rIns="25400" bIns="25400" rtlCol="0" anchor="t">
            <a:normAutofit/>
          </a:bodyPr>
          <a:lstStyle/>
          <a:p>
            <a:pPr marL="0" indent="0" algn="ctr">
              <a:buNone/>
            </a:pPr>
            <a:r>
              <a:rPr lang="en-US" sz="1050" b="1" kern="0" spc="252">
                <a:solidFill>
                  <a:srgbClr val="8A97AB"/>
                </a:solidFill>
                <a:latin typeface="Open Sans" pitchFamily="34" charset="0"/>
                <a:ea typeface="Open Sans" pitchFamily="34" charset="-122"/>
                <a:cs typeface="Open Sans" pitchFamily="34" charset="-120"/>
              </a:rPr>
              <a:t>STEP THREE</a:t>
            </a:r>
            <a:endParaRPr lang="en-US" sz="1050"/>
          </a:p>
        </p:txBody>
      </p:sp>
      <p:sp>
        <p:nvSpPr>
          <p:cNvPr id="16" name="Text 14"/>
          <p:cNvSpPr/>
          <p:nvPr/>
        </p:nvSpPr>
        <p:spPr>
          <a:xfrm>
            <a:off x="12070080" y="4616648"/>
            <a:ext cx="3139440" cy="628650"/>
          </a:xfrm>
          <a:prstGeom prst="rect">
            <a:avLst/>
          </a:prstGeom>
          <a:noFill/>
          <a:ln/>
        </p:spPr>
        <p:txBody>
          <a:bodyPr wrap="square" lIns="25400" tIns="25400" rIns="25400" bIns="25400" rtlCol="0" anchor="t">
            <a:normAutofit/>
          </a:bodyPr>
          <a:lstStyle/>
          <a:p>
            <a:pPr marL="0" indent="0" algn="ctr">
              <a:buNone/>
            </a:pPr>
            <a:r>
              <a:rPr lang="en-US" sz="3450" b="1" kern="0" spc="-52">
                <a:solidFill>
                  <a:srgbClr val="E8821A"/>
                </a:solidFill>
                <a:latin typeface="Open Sans" pitchFamily="34" charset="0"/>
                <a:ea typeface="Open Sans" pitchFamily="34" charset="-122"/>
                <a:cs typeface="Open Sans" pitchFamily="34" charset="-120"/>
              </a:rPr>
              <a:t>Hope</a:t>
            </a:r>
            <a:endParaRPr lang="en-US" sz="3450"/>
          </a:p>
        </p:txBody>
      </p:sp>
      <p:sp>
        <p:nvSpPr>
          <p:cNvPr id="17" name="Shape 15"/>
          <p:cNvSpPr/>
          <p:nvPr/>
        </p:nvSpPr>
        <p:spPr>
          <a:xfrm>
            <a:off x="5672138" y="6254948"/>
            <a:ext cx="6943576" cy="1228725"/>
          </a:xfrm>
          <a:prstGeom prst="roundRect">
            <a:avLst>
              <a:gd name="adj" fmla="val 10853"/>
            </a:avLst>
          </a:prstGeom>
          <a:solidFill>
            <a:srgbClr val="FFAE3B"/>
          </a:solidFill>
          <a:ln/>
          <a:effectLst>
            <a:outerShdw blurRad="571500" dist="228600" dir="5400000" algn="bl" rotWithShape="0">
              <a:srgbClr val="E8821A">
                <a:alpha val="60000"/>
              </a:srgbClr>
            </a:outerShdw>
          </a:effectLst>
        </p:spPr>
        <p:txBody>
          <a:bodyPr/>
          <a:lstStyle/>
          <a:p>
            <a:endParaRPr lang="en-GB"/>
          </a:p>
        </p:txBody>
      </p:sp>
      <p:sp>
        <p:nvSpPr>
          <p:cNvPr id="18" name="Shape 16"/>
          <p:cNvSpPr/>
          <p:nvPr/>
        </p:nvSpPr>
        <p:spPr>
          <a:xfrm>
            <a:off x="6167438" y="6583561"/>
            <a:ext cx="571500" cy="571500"/>
          </a:xfrm>
          <a:prstGeom prst="ellipse">
            <a:avLst/>
          </a:prstGeom>
          <a:solidFill>
            <a:srgbClr val="050F24"/>
          </a:solidFill>
          <a:ln/>
        </p:spPr>
        <p:txBody>
          <a:bodyPr/>
          <a:lstStyle/>
          <a:p>
            <a:endParaRPr lang="en-GB"/>
          </a:p>
        </p:txBody>
      </p:sp>
      <p:sp>
        <p:nvSpPr>
          <p:cNvPr id="19" name="Text 17"/>
          <p:cNvSpPr/>
          <p:nvPr/>
        </p:nvSpPr>
        <p:spPr>
          <a:xfrm>
            <a:off x="6347550" y="6638981"/>
            <a:ext cx="647700" cy="609600"/>
          </a:xfrm>
          <a:prstGeom prst="rect">
            <a:avLst/>
          </a:prstGeom>
          <a:noFill/>
          <a:ln/>
        </p:spPr>
        <p:txBody>
          <a:bodyPr wrap="square" lIns="25400" tIns="25400" rIns="25400" bIns="25400" rtlCol="0" anchor="t">
            <a:normAutofit/>
          </a:bodyPr>
          <a:lstStyle/>
          <a:p>
            <a:pPr marL="0" indent="0" algn="l">
              <a:buNone/>
            </a:pPr>
            <a:r>
              <a:rPr lang="en-US" sz="2850" b="1">
                <a:solidFill>
                  <a:srgbClr val="FFAE3B"/>
                </a:solidFill>
                <a:latin typeface="Open Sans" pitchFamily="34" charset="0"/>
                <a:ea typeface="Open Sans" pitchFamily="34" charset="-122"/>
                <a:cs typeface="Open Sans" pitchFamily="34" charset="-120"/>
              </a:rPr>
              <a:t>?</a:t>
            </a:r>
            <a:endParaRPr lang="en-US" sz="2850"/>
          </a:p>
        </p:txBody>
      </p:sp>
      <p:sp>
        <p:nvSpPr>
          <p:cNvPr id="20" name="Text 18"/>
          <p:cNvSpPr/>
          <p:nvPr/>
        </p:nvSpPr>
        <p:spPr>
          <a:xfrm>
            <a:off x="7005638" y="6559748"/>
            <a:ext cx="5268219" cy="657225"/>
          </a:xfrm>
          <a:prstGeom prst="rect">
            <a:avLst/>
          </a:prstGeom>
          <a:noFill/>
          <a:ln/>
        </p:spPr>
        <p:txBody>
          <a:bodyPr wrap="square" lIns="25400" tIns="25400" rIns="25400" bIns="25400" rtlCol="0" anchor="t">
            <a:normAutofit/>
          </a:bodyPr>
          <a:lstStyle/>
          <a:p>
            <a:pPr marL="0" indent="0" algn="l">
              <a:buNone/>
            </a:pPr>
            <a:r>
              <a:rPr lang="en-US" sz="3600" b="1" kern="0" spc="-72">
                <a:solidFill>
                  <a:srgbClr val="050F24"/>
                </a:solidFill>
                <a:latin typeface="Open Sans" pitchFamily="34" charset="0"/>
                <a:ea typeface="Open Sans" pitchFamily="34" charset="-122"/>
                <a:cs typeface="Open Sans" pitchFamily="34" charset="-120"/>
              </a:rPr>
              <a:t>Where is the baseline?</a:t>
            </a:r>
            <a:endParaRPr lang="en-US" sz="3600"/>
          </a:p>
        </p:txBody>
      </p:sp>
      <p:sp>
        <p:nvSpPr>
          <p:cNvPr id="21" name="Shape 19"/>
          <p:cNvSpPr/>
          <p:nvPr/>
        </p:nvSpPr>
        <p:spPr>
          <a:xfrm>
            <a:off x="0" y="10201275"/>
            <a:ext cx="18288000" cy="85725"/>
          </a:xfrm>
          <a:prstGeom prst="rect">
            <a:avLst/>
          </a:prstGeom>
          <a:solidFill>
            <a:srgbClr val="0B2147"/>
          </a:solidFill>
          <a:ln/>
        </p:spPr>
        <p:txBody>
          <a:bodyPr/>
          <a:lstStyle/>
          <a:p>
            <a:endParaRPr lang="en-GB"/>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071630">
              <a:alpha val="70000"/>
            </a:srgbClr>
          </a:solidFill>
          <a:ln/>
        </p:spPr>
        <p:txBody>
          <a:bodyPr/>
          <a:lstStyle/>
          <a:p>
            <a:endParaRPr lang="en-GB"/>
          </a:p>
        </p:txBody>
      </p:sp>
      <p:sp>
        <p:nvSpPr>
          <p:cNvPr id="3" name="Shape 1"/>
          <p:cNvSpPr/>
          <p:nvPr/>
        </p:nvSpPr>
        <p:spPr>
          <a:xfrm>
            <a:off x="1047750" y="3397448"/>
            <a:ext cx="342900" cy="28575"/>
          </a:xfrm>
          <a:prstGeom prst="rect">
            <a:avLst/>
          </a:prstGeom>
          <a:solidFill>
            <a:srgbClr val="2FD6F5"/>
          </a:solidFill>
          <a:ln/>
        </p:spPr>
        <p:txBody>
          <a:bodyPr/>
          <a:lstStyle/>
          <a:p>
            <a:endParaRPr lang="en-GB"/>
          </a:p>
        </p:txBody>
      </p:sp>
      <p:sp>
        <p:nvSpPr>
          <p:cNvPr id="4" name="Text 2"/>
          <p:cNvSpPr/>
          <p:nvPr/>
        </p:nvSpPr>
        <p:spPr>
          <a:xfrm>
            <a:off x="1543050" y="3306961"/>
            <a:ext cx="2116782" cy="247650"/>
          </a:xfrm>
          <a:prstGeom prst="rect">
            <a:avLst/>
          </a:prstGeom>
          <a:noFill/>
          <a:ln/>
        </p:spPr>
        <p:txBody>
          <a:bodyPr wrap="square" lIns="0" tIns="0" rIns="0" bIns="0" rtlCol="0" anchor="t">
            <a:normAutofit/>
          </a:bodyPr>
          <a:lstStyle/>
          <a:p>
            <a:pPr marL="0" indent="0" algn="l">
              <a:buNone/>
            </a:pPr>
            <a:r>
              <a:rPr lang="en-US" sz="1200" b="1" kern="0" spc="312">
                <a:solidFill>
                  <a:srgbClr val="2FD6F5"/>
                </a:solidFill>
                <a:latin typeface="Open Sans" pitchFamily="34" charset="0"/>
                <a:ea typeface="Open Sans" pitchFamily="34" charset="-122"/>
                <a:cs typeface="Open Sans" pitchFamily="34" charset="-120"/>
              </a:rPr>
              <a:t>THE PKC DECISION</a:t>
            </a:r>
            <a:endParaRPr lang="en-US" sz="1200"/>
          </a:p>
        </p:txBody>
      </p:sp>
      <p:sp>
        <p:nvSpPr>
          <p:cNvPr id="5" name="Text 3"/>
          <p:cNvSpPr/>
          <p:nvPr/>
        </p:nvSpPr>
        <p:spPr>
          <a:xfrm>
            <a:off x="1047750" y="3840361"/>
            <a:ext cx="15304770" cy="2439592"/>
          </a:xfrm>
          <a:prstGeom prst="rect">
            <a:avLst/>
          </a:prstGeom>
          <a:noFill/>
          <a:ln>
            <a:noFill/>
          </a:ln>
        </p:spPr>
        <p:txBody>
          <a:bodyPr wrap="square" lIns="25400" tIns="25400" rIns="25400" bIns="25400" rtlCol="0" anchor="t">
            <a:normAutofit fontScale="77500" lnSpcReduction="20000"/>
          </a:bodyPr>
          <a:lstStyle/>
          <a:p>
            <a:pPr marL="0" indent="0" algn="l">
              <a:lnSpc>
                <a:spcPct val="118000"/>
              </a:lnSpc>
              <a:buNone/>
            </a:pPr>
            <a:r>
              <a:rPr lang="en-GB" sz="4950" b="1" kern="0" spc="-99">
                <a:solidFill>
                  <a:srgbClr val="FFFFFF"/>
                </a:solidFill>
                <a:latin typeface="Open Sans" pitchFamily="34" charset="0"/>
                <a:ea typeface="Open Sans" pitchFamily="34" charset="-122"/>
                <a:cs typeface="Open Sans" pitchFamily="34" charset="-120"/>
              </a:rPr>
              <a:t>No material service deployment without an understood process, an accountable owner and a measurement plan. For PKC Notes, process baselining and governance readiness are formal gates before controlled live use.</a:t>
            </a:r>
            <a:endParaRPr lang="en-US" sz="4950"/>
          </a:p>
        </p:txBody>
      </p:sp>
      <p:sp>
        <p:nvSpPr>
          <p:cNvPr id="6" name="Text 4"/>
          <p:cNvSpPr/>
          <p:nvPr/>
        </p:nvSpPr>
        <p:spPr>
          <a:xfrm>
            <a:off x="1047750" y="6522839"/>
            <a:ext cx="16678275" cy="381000"/>
          </a:xfrm>
          <a:prstGeom prst="rect">
            <a:avLst/>
          </a:prstGeom>
          <a:noFill/>
          <a:ln/>
        </p:spPr>
        <p:txBody>
          <a:bodyPr wrap="square" lIns="25400" tIns="25400" rIns="25400" bIns="25400" rtlCol="0" anchor="t">
            <a:normAutofit/>
          </a:bodyPr>
          <a:lstStyle/>
          <a:p>
            <a:pPr marL="0" indent="0" algn="l">
              <a:buNone/>
            </a:pPr>
            <a:r>
              <a:rPr lang="en-US" sz="1950" kern="0" spc="78">
                <a:solidFill>
                  <a:srgbClr val="FFFFFF">
                    <a:alpha val="78000"/>
                  </a:srgbClr>
                </a:solidFill>
                <a:latin typeface="Open Sans" pitchFamily="34" charset="0"/>
                <a:ea typeface="Open Sans" pitchFamily="34" charset="-122"/>
                <a:cs typeface="Open Sans" pitchFamily="34" charset="-120"/>
              </a:rPr>
              <a:t>Not an optional extra added afterwards. </a:t>
            </a:r>
            <a:r>
              <a:rPr lang="en-US" sz="1950" b="1" kern="0" spc="78">
                <a:solidFill>
                  <a:srgbClr val="2FD6F5"/>
                </a:solidFill>
                <a:latin typeface="Open Sans" pitchFamily="34" charset="0"/>
                <a:ea typeface="Open Sans" pitchFamily="34" charset="-122"/>
                <a:cs typeface="Open Sans" pitchFamily="34" charset="-120"/>
              </a:rPr>
              <a:t>The gate.</a:t>
            </a:r>
            <a:endParaRPr lang="en-US" sz="1950"/>
          </a:p>
        </p:txBody>
      </p:sp>
      <p:sp>
        <p:nvSpPr>
          <p:cNvPr id="7" name="Shape 5"/>
          <p:cNvSpPr/>
          <p:nvPr/>
        </p:nvSpPr>
        <p:spPr>
          <a:xfrm>
            <a:off x="0" y="10201275"/>
            <a:ext cx="18288000" cy="85725"/>
          </a:xfrm>
          <a:prstGeom prst="rect">
            <a:avLst/>
          </a:prstGeom>
          <a:solidFill>
            <a:srgbClr val="2FD6F5"/>
          </a:solidFill>
          <a:ln/>
        </p:spPr>
        <p:txBody>
          <a:bodyPr/>
          <a:lstStyle/>
          <a:p>
            <a:endParaRPr lang="en-GB"/>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FFFFF"/>
          </a:solidFill>
          <a:ln/>
        </p:spPr>
        <p:txBody>
          <a:bodyPr/>
          <a:lstStyle/>
          <a:p>
            <a:endParaRPr lang="en-GB"/>
          </a:p>
        </p:txBody>
      </p:sp>
      <p:sp>
        <p:nvSpPr>
          <p:cNvPr id="3" name="Shape 1"/>
          <p:cNvSpPr/>
          <p:nvPr/>
        </p:nvSpPr>
        <p:spPr>
          <a:xfrm>
            <a:off x="1047750" y="890588"/>
            <a:ext cx="342900" cy="28575"/>
          </a:xfrm>
          <a:prstGeom prst="rect">
            <a:avLst/>
          </a:prstGeom>
          <a:solidFill>
            <a:srgbClr val="0E8AA8"/>
          </a:solidFill>
          <a:ln/>
        </p:spPr>
        <p:txBody>
          <a:bodyPr/>
          <a:lstStyle/>
          <a:p>
            <a:endParaRPr lang="en-GB"/>
          </a:p>
        </p:txBody>
      </p:sp>
      <p:sp>
        <p:nvSpPr>
          <p:cNvPr id="4" name="Text 2"/>
          <p:cNvSpPr/>
          <p:nvPr/>
        </p:nvSpPr>
        <p:spPr>
          <a:xfrm>
            <a:off x="1543050" y="800100"/>
            <a:ext cx="2718344" cy="247650"/>
          </a:xfrm>
          <a:prstGeom prst="rect">
            <a:avLst/>
          </a:prstGeom>
          <a:noFill/>
          <a:ln/>
        </p:spPr>
        <p:txBody>
          <a:bodyPr wrap="square" lIns="0" tIns="0" rIns="0" bIns="0" rtlCol="0" anchor="t">
            <a:normAutofit/>
          </a:bodyPr>
          <a:lstStyle/>
          <a:p>
            <a:pPr marL="0" indent="0" algn="l">
              <a:buNone/>
            </a:pPr>
            <a:r>
              <a:rPr lang="en-US" sz="1200" b="1" kern="0" spc="312">
                <a:solidFill>
                  <a:srgbClr val="0E8AA8"/>
                </a:solidFill>
                <a:latin typeface="Open Sans" pitchFamily="34" charset="0"/>
                <a:ea typeface="Open Sans" pitchFamily="34" charset="-122"/>
                <a:cs typeface="Open Sans" pitchFamily="34" charset="-120"/>
              </a:rPr>
              <a:t>THE PKC METHODOLOGY</a:t>
            </a:r>
            <a:endParaRPr lang="en-US" sz="1200"/>
          </a:p>
        </p:txBody>
      </p:sp>
      <p:sp>
        <p:nvSpPr>
          <p:cNvPr id="5" name="Text 3"/>
          <p:cNvSpPr/>
          <p:nvPr/>
        </p:nvSpPr>
        <p:spPr>
          <a:xfrm>
            <a:off x="1047750" y="1409700"/>
            <a:ext cx="15304770" cy="603498"/>
          </a:xfrm>
          <a:prstGeom prst="rect">
            <a:avLst/>
          </a:prstGeom>
          <a:noFill/>
          <a:ln/>
        </p:spPr>
        <p:txBody>
          <a:bodyPr wrap="square" lIns="25400" tIns="25400" rIns="25400" bIns="25400" rtlCol="0" anchor="t">
            <a:normAutofit fontScale="92500" lnSpcReduction="20000"/>
          </a:bodyPr>
          <a:lstStyle/>
          <a:p>
            <a:pPr marL="0" indent="0" algn="l">
              <a:lnSpc>
                <a:spcPct val="106000"/>
              </a:lnSpc>
              <a:buNone/>
            </a:pPr>
            <a:r>
              <a:rPr lang="en-US" sz="4200" b="1" kern="0" spc="-84">
                <a:solidFill>
                  <a:srgbClr val="0A1A35"/>
                </a:solidFill>
                <a:latin typeface="Open Sans" pitchFamily="34" charset="0"/>
                <a:ea typeface="Open Sans" pitchFamily="34" charset="-122"/>
                <a:cs typeface="Open Sans" pitchFamily="34" charset="-120"/>
              </a:rPr>
              <a:t>Five steps. </a:t>
            </a:r>
            <a:r>
              <a:rPr lang="en-US" sz="4200" b="1" kern="0" spc="-84">
                <a:solidFill>
                  <a:srgbClr val="0E8AA8"/>
                </a:solidFill>
                <a:latin typeface="Open Sans" pitchFamily="34" charset="0"/>
                <a:ea typeface="Open Sans" pitchFamily="34" charset="-122"/>
                <a:cs typeface="Open Sans" pitchFamily="34" charset="-120"/>
              </a:rPr>
              <a:t>Each one matters.</a:t>
            </a:r>
            <a:endParaRPr lang="en-US" sz="4200"/>
          </a:p>
        </p:txBody>
      </p:sp>
      <p:sp>
        <p:nvSpPr>
          <p:cNvPr id="6" name="Shape 4"/>
          <p:cNvSpPr/>
          <p:nvPr/>
        </p:nvSpPr>
        <p:spPr>
          <a:xfrm>
            <a:off x="1047750" y="4028182"/>
            <a:ext cx="3040261" cy="38100"/>
          </a:xfrm>
          <a:prstGeom prst="rect">
            <a:avLst/>
          </a:prstGeom>
          <a:solidFill>
            <a:srgbClr val="0B2147"/>
          </a:solidFill>
          <a:ln/>
        </p:spPr>
        <p:txBody>
          <a:bodyPr/>
          <a:lstStyle/>
          <a:p>
            <a:endParaRPr lang="en-GB"/>
          </a:p>
        </p:txBody>
      </p:sp>
      <p:sp>
        <p:nvSpPr>
          <p:cNvPr id="7" name="Text 5"/>
          <p:cNvSpPr/>
          <p:nvPr/>
        </p:nvSpPr>
        <p:spPr>
          <a:xfrm>
            <a:off x="1047750" y="4352032"/>
            <a:ext cx="3131469" cy="5524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4050" b="1" kern="0" spc="-81">
                <a:solidFill>
                  <a:srgbClr val="0B2147"/>
                </a:solidFill>
                <a:latin typeface="Open Sans" pitchFamily="34" charset="0"/>
                <a:ea typeface="Open Sans" pitchFamily="34" charset="-122"/>
                <a:cs typeface="Open Sans" pitchFamily="34" charset="-120"/>
              </a:rPr>
              <a:t>01</a:t>
            </a:r>
            <a:endParaRPr lang="en-US" sz="4050"/>
          </a:p>
        </p:txBody>
      </p:sp>
      <p:sp>
        <p:nvSpPr>
          <p:cNvPr id="8" name="Text 6"/>
          <p:cNvSpPr/>
          <p:nvPr/>
        </p:nvSpPr>
        <p:spPr>
          <a:xfrm>
            <a:off x="1047750" y="5075932"/>
            <a:ext cx="3131469" cy="326082"/>
          </a:xfrm>
          <a:prstGeom prst="rect">
            <a:avLst/>
          </a:prstGeom>
          <a:noFill/>
          <a:ln/>
        </p:spPr>
        <p:txBody>
          <a:bodyPr wrap="square" lIns="25400" tIns="25400" rIns="25400" bIns="25400" rtlCol="0" anchor="t">
            <a:normAutofit fontScale="92500" lnSpcReduction="20000"/>
          </a:bodyPr>
          <a:lstStyle/>
          <a:p>
            <a:pPr marL="0" indent="0" algn="l">
              <a:lnSpc>
                <a:spcPct val="112000"/>
              </a:lnSpc>
              <a:buNone/>
            </a:pPr>
            <a:r>
              <a:rPr lang="en-US" sz="2025" b="1" kern="0" spc="-20">
                <a:solidFill>
                  <a:srgbClr val="0A1A35"/>
                </a:solidFill>
                <a:latin typeface="Open Sans" pitchFamily="34" charset="0"/>
                <a:ea typeface="Open Sans" pitchFamily="34" charset="-122"/>
                <a:cs typeface="Open Sans" pitchFamily="34" charset="-120"/>
              </a:rPr>
              <a:t>Map As-Is</a:t>
            </a:r>
            <a:endParaRPr lang="en-US" sz="2025"/>
          </a:p>
        </p:txBody>
      </p:sp>
      <p:sp>
        <p:nvSpPr>
          <p:cNvPr id="9" name="Text 7"/>
          <p:cNvSpPr/>
          <p:nvPr/>
        </p:nvSpPr>
        <p:spPr>
          <a:xfrm>
            <a:off x="1047750" y="5516314"/>
            <a:ext cx="3131469" cy="825252"/>
          </a:xfrm>
          <a:prstGeom prst="rect">
            <a:avLst/>
          </a:prstGeom>
          <a:noFill/>
          <a:ln/>
        </p:spPr>
        <p:txBody>
          <a:bodyPr wrap="square" lIns="25400" tIns="25400" rIns="25400" bIns="25400" rtlCol="0" anchor="t">
            <a:normAutofit fontScale="92500"/>
          </a:bodyPr>
          <a:lstStyle/>
          <a:p>
            <a:pPr marL="0" indent="0" algn="l">
              <a:lnSpc>
                <a:spcPct val="145000"/>
              </a:lnSpc>
              <a:buNone/>
            </a:pPr>
            <a:r>
              <a:rPr lang="en-US" sz="1425">
                <a:solidFill>
                  <a:srgbClr val="46566F"/>
                </a:solidFill>
                <a:latin typeface="Open Sans" pitchFamily="34" charset="0"/>
                <a:ea typeface="Open Sans" pitchFamily="34" charset="-122"/>
                <a:cs typeface="Open Sans" pitchFamily="34" charset="-120"/>
              </a:rPr>
              <a:t>Document every step, time, and volume before a single licence is allocated.</a:t>
            </a:r>
            <a:endParaRPr lang="en-US" sz="1425"/>
          </a:p>
        </p:txBody>
      </p:sp>
      <p:sp>
        <p:nvSpPr>
          <p:cNvPr id="10" name="Shape 8"/>
          <p:cNvSpPr/>
          <p:nvPr/>
        </p:nvSpPr>
        <p:spPr>
          <a:xfrm>
            <a:off x="4335661" y="4028182"/>
            <a:ext cx="3040410" cy="38100"/>
          </a:xfrm>
          <a:prstGeom prst="rect">
            <a:avLst/>
          </a:prstGeom>
          <a:solidFill>
            <a:srgbClr val="0B2147"/>
          </a:solidFill>
          <a:ln/>
        </p:spPr>
        <p:txBody>
          <a:bodyPr/>
          <a:lstStyle/>
          <a:p>
            <a:endParaRPr lang="en-GB"/>
          </a:p>
        </p:txBody>
      </p:sp>
      <p:sp>
        <p:nvSpPr>
          <p:cNvPr id="11" name="Text 9"/>
          <p:cNvSpPr/>
          <p:nvPr/>
        </p:nvSpPr>
        <p:spPr>
          <a:xfrm>
            <a:off x="4335661" y="4352032"/>
            <a:ext cx="3131622" cy="5524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4050" b="1" kern="0" spc="-81">
                <a:solidFill>
                  <a:srgbClr val="0B2147"/>
                </a:solidFill>
                <a:latin typeface="Open Sans" pitchFamily="34" charset="0"/>
                <a:ea typeface="Open Sans" pitchFamily="34" charset="-122"/>
                <a:cs typeface="Open Sans" pitchFamily="34" charset="-120"/>
              </a:rPr>
              <a:t>02</a:t>
            </a:r>
            <a:endParaRPr lang="en-US" sz="4050"/>
          </a:p>
        </p:txBody>
      </p:sp>
      <p:sp>
        <p:nvSpPr>
          <p:cNvPr id="12" name="Text 10"/>
          <p:cNvSpPr/>
          <p:nvPr/>
        </p:nvSpPr>
        <p:spPr>
          <a:xfrm>
            <a:off x="4335661" y="5075932"/>
            <a:ext cx="3131622" cy="326082"/>
          </a:xfrm>
          <a:prstGeom prst="rect">
            <a:avLst/>
          </a:prstGeom>
          <a:noFill/>
          <a:ln/>
        </p:spPr>
        <p:txBody>
          <a:bodyPr wrap="square" lIns="25400" tIns="25400" rIns="25400" bIns="25400" rtlCol="0" anchor="t">
            <a:normAutofit fontScale="92500" lnSpcReduction="20000"/>
          </a:bodyPr>
          <a:lstStyle/>
          <a:p>
            <a:pPr marL="0" indent="0" algn="l">
              <a:lnSpc>
                <a:spcPct val="112000"/>
              </a:lnSpc>
              <a:buNone/>
            </a:pPr>
            <a:r>
              <a:rPr lang="en-US" sz="2025" b="1" kern="0" spc="-20">
                <a:solidFill>
                  <a:srgbClr val="0A1A35"/>
                </a:solidFill>
                <a:latin typeface="Open Sans" pitchFamily="34" charset="0"/>
                <a:ea typeface="Open Sans" pitchFamily="34" charset="-122"/>
                <a:cs typeface="Open Sans" pitchFamily="34" charset="-120"/>
              </a:rPr>
              <a:t>Model To-Be</a:t>
            </a:r>
            <a:endParaRPr lang="en-US" sz="2025"/>
          </a:p>
        </p:txBody>
      </p:sp>
      <p:sp>
        <p:nvSpPr>
          <p:cNvPr id="13" name="Text 11"/>
          <p:cNvSpPr/>
          <p:nvPr/>
        </p:nvSpPr>
        <p:spPr>
          <a:xfrm>
            <a:off x="4335661" y="5516314"/>
            <a:ext cx="3131622" cy="562868"/>
          </a:xfrm>
          <a:prstGeom prst="rect">
            <a:avLst/>
          </a:prstGeom>
          <a:noFill/>
          <a:ln/>
        </p:spPr>
        <p:txBody>
          <a:bodyPr wrap="square" lIns="25400" tIns="25400" rIns="25400" bIns="25400" rtlCol="0" anchor="t">
            <a:normAutofit fontScale="92500" lnSpcReduction="10000"/>
          </a:bodyPr>
          <a:lstStyle/>
          <a:p>
            <a:pPr marL="0" indent="0" algn="l">
              <a:lnSpc>
                <a:spcPct val="145000"/>
              </a:lnSpc>
              <a:buNone/>
            </a:pPr>
            <a:r>
              <a:rPr lang="en-US" sz="1425">
                <a:solidFill>
                  <a:srgbClr val="46566F"/>
                </a:solidFill>
                <a:latin typeface="Open Sans" pitchFamily="34" charset="0"/>
                <a:ea typeface="Open Sans" pitchFamily="34" charset="-122"/>
                <a:cs typeface="Open Sans" pitchFamily="34" charset="-120"/>
              </a:rPr>
              <a:t>Map the AI-augmented workflow. The delta is your forecast saving.</a:t>
            </a:r>
            <a:endParaRPr lang="en-US" sz="1425"/>
          </a:p>
        </p:txBody>
      </p:sp>
      <p:sp>
        <p:nvSpPr>
          <p:cNvPr id="14" name="Shape 12"/>
          <p:cNvSpPr/>
          <p:nvPr/>
        </p:nvSpPr>
        <p:spPr>
          <a:xfrm>
            <a:off x="7623721" y="4028182"/>
            <a:ext cx="3040410" cy="38100"/>
          </a:xfrm>
          <a:prstGeom prst="rect">
            <a:avLst/>
          </a:prstGeom>
          <a:solidFill>
            <a:srgbClr val="0B2147"/>
          </a:solidFill>
          <a:ln/>
        </p:spPr>
        <p:txBody>
          <a:bodyPr/>
          <a:lstStyle/>
          <a:p>
            <a:endParaRPr lang="en-GB"/>
          </a:p>
        </p:txBody>
      </p:sp>
      <p:sp>
        <p:nvSpPr>
          <p:cNvPr id="15" name="Text 13"/>
          <p:cNvSpPr/>
          <p:nvPr/>
        </p:nvSpPr>
        <p:spPr>
          <a:xfrm>
            <a:off x="7623721" y="4352032"/>
            <a:ext cx="3131622" cy="5524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4050" b="1" kern="0" spc="-81">
                <a:solidFill>
                  <a:srgbClr val="0B2147"/>
                </a:solidFill>
                <a:latin typeface="Open Sans" pitchFamily="34" charset="0"/>
                <a:ea typeface="Open Sans" pitchFamily="34" charset="-122"/>
                <a:cs typeface="Open Sans" pitchFamily="34" charset="-120"/>
              </a:rPr>
              <a:t>03</a:t>
            </a:r>
            <a:endParaRPr lang="en-US" sz="4050"/>
          </a:p>
        </p:txBody>
      </p:sp>
      <p:sp>
        <p:nvSpPr>
          <p:cNvPr id="16" name="Text 14"/>
          <p:cNvSpPr/>
          <p:nvPr/>
        </p:nvSpPr>
        <p:spPr>
          <a:xfrm>
            <a:off x="7623721" y="5075932"/>
            <a:ext cx="3131622" cy="326082"/>
          </a:xfrm>
          <a:prstGeom prst="rect">
            <a:avLst/>
          </a:prstGeom>
          <a:noFill/>
          <a:ln/>
        </p:spPr>
        <p:txBody>
          <a:bodyPr wrap="square" lIns="25400" tIns="25400" rIns="25400" bIns="25400" rtlCol="0" anchor="t">
            <a:normAutofit fontScale="92500" lnSpcReduction="20000"/>
          </a:bodyPr>
          <a:lstStyle/>
          <a:p>
            <a:pPr marL="0" indent="0" algn="l">
              <a:lnSpc>
                <a:spcPct val="112000"/>
              </a:lnSpc>
              <a:buNone/>
            </a:pPr>
            <a:r>
              <a:rPr lang="en-US" sz="2025" b="1" kern="0" spc="-20">
                <a:solidFill>
                  <a:srgbClr val="0A1A35"/>
                </a:solidFill>
                <a:latin typeface="Open Sans" pitchFamily="34" charset="0"/>
                <a:ea typeface="Open Sans" pitchFamily="34" charset="-122"/>
                <a:cs typeface="Open Sans" pitchFamily="34" charset="-120"/>
              </a:rPr>
              <a:t>Capture Baseline</a:t>
            </a:r>
            <a:endParaRPr lang="en-US" sz="2025"/>
          </a:p>
        </p:txBody>
      </p:sp>
      <p:sp>
        <p:nvSpPr>
          <p:cNvPr id="17" name="Text 15"/>
          <p:cNvSpPr/>
          <p:nvPr/>
        </p:nvSpPr>
        <p:spPr>
          <a:xfrm>
            <a:off x="7623721" y="5516314"/>
            <a:ext cx="3131622" cy="562868"/>
          </a:xfrm>
          <a:prstGeom prst="rect">
            <a:avLst/>
          </a:prstGeom>
          <a:noFill/>
          <a:ln/>
        </p:spPr>
        <p:txBody>
          <a:bodyPr wrap="square" lIns="25400" tIns="25400" rIns="25400" bIns="25400" rtlCol="0" anchor="t">
            <a:normAutofit fontScale="92500" lnSpcReduction="10000"/>
          </a:bodyPr>
          <a:lstStyle/>
          <a:p>
            <a:pPr marL="0" indent="0" algn="l">
              <a:lnSpc>
                <a:spcPct val="145000"/>
              </a:lnSpc>
              <a:buNone/>
            </a:pPr>
            <a:r>
              <a:rPr lang="en-US" sz="1425">
                <a:solidFill>
                  <a:srgbClr val="46566F"/>
                </a:solidFill>
                <a:latin typeface="Open Sans" pitchFamily="34" charset="0"/>
                <a:ea typeface="Open Sans" pitchFamily="34" charset="-122"/>
                <a:cs typeface="Open Sans" pitchFamily="34" charset="-120"/>
              </a:rPr>
              <a:t>Fix the as-is data as the reference point. It does not change.</a:t>
            </a:r>
            <a:endParaRPr lang="en-US" sz="1425"/>
          </a:p>
        </p:txBody>
      </p:sp>
      <p:sp>
        <p:nvSpPr>
          <p:cNvPr id="18" name="Shape 16"/>
          <p:cNvSpPr/>
          <p:nvPr/>
        </p:nvSpPr>
        <p:spPr>
          <a:xfrm>
            <a:off x="10911780" y="4028182"/>
            <a:ext cx="3040410" cy="38100"/>
          </a:xfrm>
          <a:prstGeom prst="rect">
            <a:avLst/>
          </a:prstGeom>
          <a:solidFill>
            <a:srgbClr val="0B2147"/>
          </a:solidFill>
          <a:ln/>
        </p:spPr>
        <p:txBody>
          <a:bodyPr/>
          <a:lstStyle/>
          <a:p>
            <a:endParaRPr lang="en-GB"/>
          </a:p>
        </p:txBody>
      </p:sp>
      <p:sp>
        <p:nvSpPr>
          <p:cNvPr id="19" name="Text 17"/>
          <p:cNvSpPr/>
          <p:nvPr/>
        </p:nvSpPr>
        <p:spPr>
          <a:xfrm>
            <a:off x="10911780" y="4352032"/>
            <a:ext cx="3131622" cy="5524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4050" b="1" kern="0" spc="-81">
                <a:solidFill>
                  <a:srgbClr val="0B2147"/>
                </a:solidFill>
                <a:latin typeface="Open Sans" pitchFamily="34" charset="0"/>
                <a:ea typeface="Open Sans" pitchFamily="34" charset="-122"/>
                <a:cs typeface="Open Sans" pitchFamily="34" charset="-120"/>
              </a:rPr>
              <a:t>04</a:t>
            </a:r>
            <a:endParaRPr lang="en-US" sz="4050"/>
          </a:p>
        </p:txBody>
      </p:sp>
      <p:sp>
        <p:nvSpPr>
          <p:cNvPr id="20" name="Text 18"/>
          <p:cNvSpPr/>
          <p:nvPr/>
        </p:nvSpPr>
        <p:spPr>
          <a:xfrm>
            <a:off x="10911780" y="5075932"/>
            <a:ext cx="3131622" cy="614065"/>
          </a:xfrm>
          <a:prstGeom prst="rect">
            <a:avLst/>
          </a:prstGeom>
          <a:noFill/>
          <a:ln/>
        </p:spPr>
        <p:txBody>
          <a:bodyPr wrap="square" lIns="25400" tIns="25400" rIns="25400" bIns="25400" rtlCol="0" anchor="t">
            <a:normAutofit fontScale="92500" lnSpcReduction="20000"/>
          </a:bodyPr>
          <a:lstStyle/>
          <a:p>
            <a:pPr marL="0" indent="0" algn="l">
              <a:lnSpc>
                <a:spcPct val="112000"/>
              </a:lnSpc>
              <a:buNone/>
            </a:pPr>
            <a:r>
              <a:rPr lang="en-US" sz="2025" b="1" kern="0" spc="-20">
                <a:solidFill>
                  <a:srgbClr val="0A1A35"/>
                </a:solidFill>
                <a:latin typeface="Open Sans" pitchFamily="34" charset="0"/>
                <a:ea typeface="Open Sans" pitchFamily="34" charset="-122"/>
                <a:cs typeface="Open Sans" pitchFamily="34" charset="-120"/>
              </a:rPr>
              <a:t>Deploy Into Known Process</a:t>
            </a:r>
            <a:endParaRPr lang="en-US" sz="2025"/>
          </a:p>
        </p:txBody>
      </p:sp>
      <p:sp>
        <p:nvSpPr>
          <p:cNvPr id="21" name="Text 19"/>
          <p:cNvSpPr/>
          <p:nvPr/>
        </p:nvSpPr>
        <p:spPr>
          <a:xfrm>
            <a:off x="10911780" y="5804297"/>
            <a:ext cx="3131622" cy="562868"/>
          </a:xfrm>
          <a:prstGeom prst="rect">
            <a:avLst/>
          </a:prstGeom>
          <a:noFill/>
          <a:ln/>
        </p:spPr>
        <p:txBody>
          <a:bodyPr wrap="square" lIns="25400" tIns="25400" rIns="25400" bIns="25400" rtlCol="0" anchor="t">
            <a:normAutofit fontScale="92500" lnSpcReduction="10000"/>
          </a:bodyPr>
          <a:lstStyle/>
          <a:p>
            <a:pPr marL="0" indent="0" algn="l">
              <a:lnSpc>
                <a:spcPct val="145000"/>
              </a:lnSpc>
              <a:buNone/>
            </a:pPr>
            <a:r>
              <a:rPr lang="en-US" sz="1425">
                <a:solidFill>
                  <a:srgbClr val="46566F"/>
                </a:solidFill>
                <a:latin typeface="Open Sans" pitchFamily="34" charset="0"/>
                <a:ea typeface="Open Sans" pitchFamily="34" charset="-122"/>
                <a:cs typeface="Open Sans" pitchFamily="34" charset="-120"/>
              </a:rPr>
              <a:t>Introduce AI into a mapped process — and inform prompt architecture.</a:t>
            </a:r>
            <a:endParaRPr lang="en-US" sz="1425"/>
          </a:p>
        </p:txBody>
      </p:sp>
      <p:sp>
        <p:nvSpPr>
          <p:cNvPr id="22" name="Shape 20"/>
          <p:cNvSpPr/>
          <p:nvPr/>
        </p:nvSpPr>
        <p:spPr>
          <a:xfrm>
            <a:off x="14199840" y="4028182"/>
            <a:ext cx="3040410" cy="38100"/>
          </a:xfrm>
          <a:prstGeom prst="rect">
            <a:avLst/>
          </a:prstGeom>
          <a:solidFill>
            <a:srgbClr val="0E8AA8"/>
          </a:solidFill>
          <a:ln/>
        </p:spPr>
        <p:txBody>
          <a:bodyPr/>
          <a:lstStyle/>
          <a:p>
            <a:endParaRPr lang="en-GB"/>
          </a:p>
        </p:txBody>
      </p:sp>
      <p:sp>
        <p:nvSpPr>
          <p:cNvPr id="23" name="Text 21"/>
          <p:cNvSpPr/>
          <p:nvPr/>
        </p:nvSpPr>
        <p:spPr>
          <a:xfrm>
            <a:off x="14199840" y="4352032"/>
            <a:ext cx="3131622" cy="5524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4050" b="1" kern="0" spc="-81">
                <a:solidFill>
                  <a:srgbClr val="0E8AA8"/>
                </a:solidFill>
                <a:latin typeface="Open Sans" pitchFamily="34" charset="0"/>
                <a:ea typeface="Open Sans" pitchFamily="34" charset="-122"/>
                <a:cs typeface="Open Sans" pitchFamily="34" charset="-120"/>
              </a:rPr>
              <a:t>05</a:t>
            </a:r>
            <a:endParaRPr lang="en-US" sz="4050"/>
          </a:p>
        </p:txBody>
      </p:sp>
      <p:sp>
        <p:nvSpPr>
          <p:cNvPr id="24" name="Text 22"/>
          <p:cNvSpPr/>
          <p:nvPr/>
        </p:nvSpPr>
        <p:spPr>
          <a:xfrm>
            <a:off x="14199840" y="5075932"/>
            <a:ext cx="3131622" cy="326082"/>
          </a:xfrm>
          <a:prstGeom prst="rect">
            <a:avLst/>
          </a:prstGeom>
          <a:noFill/>
          <a:ln/>
        </p:spPr>
        <p:txBody>
          <a:bodyPr wrap="square" lIns="25400" tIns="25400" rIns="25400" bIns="25400" rtlCol="0" anchor="t">
            <a:normAutofit fontScale="92500" lnSpcReduction="20000"/>
          </a:bodyPr>
          <a:lstStyle/>
          <a:p>
            <a:pPr marL="0" indent="0" algn="l">
              <a:lnSpc>
                <a:spcPct val="112000"/>
              </a:lnSpc>
              <a:buNone/>
            </a:pPr>
            <a:r>
              <a:rPr lang="en-US" sz="2025" b="1" kern="0" spc="-20">
                <a:solidFill>
                  <a:srgbClr val="0A1A35"/>
                </a:solidFill>
                <a:latin typeface="Open Sans" pitchFamily="34" charset="0"/>
                <a:ea typeface="Open Sans" pitchFamily="34" charset="-122"/>
                <a:cs typeface="Open Sans" pitchFamily="34" charset="-120"/>
              </a:rPr>
              <a:t>Validate With Actuals</a:t>
            </a:r>
            <a:endParaRPr lang="en-US" sz="2025"/>
          </a:p>
        </p:txBody>
      </p:sp>
      <p:sp>
        <p:nvSpPr>
          <p:cNvPr id="25" name="Text 23"/>
          <p:cNvSpPr/>
          <p:nvPr/>
        </p:nvSpPr>
        <p:spPr>
          <a:xfrm>
            <a:off x="14199840" y="5516314"/>
            <a:ext cx="3131622" cy="825252"/>
          </a:xfrm>
          <a:prstGeom prst="rect">
            <a:avLst/>
          </a:prstGeom>
          <a:noFill/>
          <a:ln/>
        </p:spPr>
        <p:txBody>
          <a:bodyPr wrap="square" lIns="25400" tIns="25400" rIns="25400" bIns="25400" rtlCol="0" anchor="t">
            <a:normAutofit fontScale="92500"/>
          </a:bodyPr>
          <a:lstStyle/>
          <a:p>
            <a:pPr marL="0" indent="0" algn="l">
              <a:lnSpc>
                <a:spcPct val="145000"/>
              </a:lnSpc>
              <a:buNone/>
            </a:pPr>
            <a:r>
              <a:rPr lang="en-US" sz="1425">
                <a:solidFill>
                  <a:srgbClr val="46566F"/>
                </a:solidFill>
                <a:latin typeface="Open Sans" pitchFamily="34" charset="0"/>
                <a:ea typeface="Open Sans" pitchFamily="34" charset="-122"/>
                <a:cs typeface="Open Sans" pitchFamily="34" charset="-120"/>
              </a:rPr>
              <a:t>Track real usage against the baseline. The forecast holds or refines.</a:t>
            </a:r>
            <a:endParaRPr lang="en-US" sz="1425"/>
          </a:p>
        </p:txBody>
      </p:sp>
      <p:sp>
        <p:nvSpPr>
          <p:cNvPr id="26" name="Shape 24"/>
          <p:cNvSpPr/>
          <p:nvPr/>
        </p:nvSpPr>
        <p:spPr>
          <a:xfrm>
            <a:off x="1047750" y="8763000"/>
            <a:ext cx="16192500" cy="9525"/>
          </a:xfrm>
          <a:prstGeom prst="rect">
            <a:avLst/>
          </a:prstGeom>
          <a:solidFill>
            <a:srgbClr val="E3E8EF"/>
          </a:solidFill>
          <a:ln/>
        </p:spPr>
        <p:txBody>
          <a:bodyPr/>
          <a:lstStyle/>
          <a:p>
            <a:endParaRPr lang="en-GB"/>
          </a:p>
        </p:txBody>
      </p:sp>
      <p:sp>
        <p:nvSpPr>
          <p:cNvPr id="27" name="Text 25"/>
          <p:cNvSpPr/>
          <p:nvPr/>
        </p:nvSpPr>
        <p:spPr>
          <a:xfrm>
            <a:off x="1047750" y="9058275"/>
            <a:ext cx="16678275" cy="352425"/>
          </a:xfrm>
          <a:prstGeom prst="rect">
            <a:avLst/>
          </a:prstGeom>
          <a:noFill/>
          <a:ln/>
        </p:spPr>
        <p:txBody>
          <a:bodyPr wrap="square" lIns="25400" tIns="25400" rIns="25400" bIns="25400" rtlCol="0" anchor="t">
            <a:normAutofit/>
          </a:bodyPr>
          <a:lstStyle/>
          <a:p>
            <a:pPr marL="0" indent="0" algn="l">
              <a:buNone/>
            </a:pPr>
            <a:r>
              <a:rPr lang="en-US" sz="1800">
                <a:solidFill>
                  <a:srgbClr val="46566F"/>
                </a:solidFill>
                <a:latin typeface="Open Sans" pitchFamily="34" charset="0"/>
                <a:ea typeface="Open Sans" pitchFamily="34" charset="-122"/>
                <a:cs typeface="Open Sans" pitchFamily="34" charset="-120"/>
              </a:rPr>
              <a:t>Baseline before go-live, measure against it, </a:t>
            </a:r>
            <a:r>
              <a:rPr lang="en-US" sz="1800" b="1">
                <a:solidFill>
                  <a:srgbClr val="0A1A35"/>
                </a:solidFill>
                <a:latin typeface="Open Sans" pitchFamily="34" charset="0"/>
                <a:ea typeface="Open Sans" pitchFamily="34" charset="-122"/>
                <a:cs typeface="Open Sans" pitchFamily="34" charset="-120"/>
              </a:rPr>
              <a:t>monitor continuously.</a:t>
            </a:r>
            <a:endParaRPr lang="en-US" sz="1800"/>
          </a:p>
        </p:txBody>
      </p:sp>
      <p:sp>
        <p:nvSpPr>
          <p:cNvPr id="28" name="Shape 26"/>
          <p:cNvSpPr/>
          <p:nvPr/>
        </p:nvSpPr>
        <p:spPr>
          <a:xfrm>
            <a:off x="0" y="10201275"/>
            <a:ext cx="18288000" cy="85725"/>
          </a:xfrm>
          <a:prstGeom prst="rect">
            <a:avLst/>
          </a:prstGeom>
          <a:solidFill>
            <a:srgbClr val="0B2147"/>
          </a:solidFill>
          <a:ln/>
        </p:spPr>
        <p:txBody>
          <a:bodyPr/>
          <a:lstStyle/>
          <a:p>
            <a:endParaRPr lang="en-GB"/>
          </a:p>
        </p:txBody>
      </p:sp>
      <p:sp>
        <p:nvSpPr>
          <p:cNvPr id="31" name="Shape 14">
            <a:extLst>
              <a:ext uri="{FF2B5EF4-FFF2-40B4-BE49-F238E27FC236}">
                <a16:creationId xmlns:a16="http://schemas.microsoft.com/office/drawing/2014/main" id="{D8307253-AF86-90EF-E177-14F649C308CE}"/>
              </a:ext>
            </a:extLst>
          </p:cNvPr>
          <p:cNvSpPr/>
          <p:nvPr/>
        </p:nvSpPr>
        <p:spPr>
          <a:xfrm>
            <a:off x="1047750" y="6466433"/>
            <a:ext cx="16283712" cy="914400"/>
          </a:xfrm>
          <a:prstGeom prst="roundRect">
            <a:avLst>
              <a:gd name="adj" fmla="val 9632"/>
            </a:avLst>
          </a:prstGeom>
          <a:solidFill>
            <a:srgbClr val="0B2147"/>
          </a:solidFill>
          <a:ln/>
        </p:spPr>
        <p:txBody>
          <a:bodyPr/>
          <a:lstStyle/>
          <a:p>
            <a:endParaRPr lang="en-GB"/>
          </a:p>
        </p:txBody>
      </p:sp>
      <p:sp>
        <p:nvSpPr>
          <p:cNvPr id="33" name="Text 15">
            <a:extLst>
              <a:ext uri="{FF2B5EF4-FFF2-40B4-BE49-F238E27FC236}">
                <a16:creationId xmlns:a16="http://schemas.microsoft.com/office/drawing/2014/main" id="{D2292D0D-1703-C5E6-9963-886B34A9DBAF}"/>
              </a:ext>
            </a:extLst>
          </p:cNvPr>
          <p:cNvSpPr/>
          <p:nvPr/>
        </p:nvSpPr>
        <p:spPr>
          <a:xfrm>
            <a:off x="1409700" y="6790283"/>
            <a:ext cx="15603292" cy="590550"/>
          </a:xfrm>
          <a:prstGeom prst="rect">
            <a:avLst/>
          </a:prstGeom>
          <a:noFill/>
          <a:ln/>
        </p:spPr>
        <p:txBody>
          <a:bodyPr wrap="square" lIns="25400" tIns="25400" rIns="25400" bIns="25400" rtlCol="0" anchor="t">
            <a:normAutofit fontScale="55000" lnSpcReduction="20000"/>
          </a:bodyPr>
          <a:lstStyle/>
          <a:p>
            <a:pPr marL="0" indent="0" algn="ctr">
              <a:lnSpc>
                <a:spcPct val="100000"/>
              </a:lnSpc>
              <a:buNone/>
            </a:pPr>
            <a:r>
              <a:rPr lang="en-GB" sz="4350" b="1" kern="0" spc="-87">
                <a:solidFill>
                  <a:srgbClr val="2FD6F5"/>
                </a:solidFill>
                <a:latin typeface="Open Sans" pitchFamily="34" charset="0"/>
                <a:ea typeface="Open Sans" pitchFamily="34" charset="-122"/>
                <a:cs typeface="Open Sans" pitchFamily="34" charset="-120"/>
              </a:rPr>
              <a:t>Throughout: named service ownership · governance by design · human review · controlled onboarding</a:t>
            </a:r>
            <a:endParaRPr lang="en-US" sz="435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FFFFF"/>
          </a:solidFill>
          <a:ln/>
        </p:spPr>
        <p:txBody>
          <a:bodyPr/>
          <a:lstStyle/>
          <a:p>
            <a:endParaRPr lang="en-GB"/>
          </a:p>
        </p:txBody>
      </p:sp>
      <p:sp>
        <p:nvSpPr>
          <p:cNvPr id="3" name="Shape 1"/>
          <p:cNvSpPr/>
          <p:nvPr/>
        </p:nvSpPr>
        <p:spPr>
          <a:xfrm>
            <a:off x="1047750" y="890588"/>
            <a:ext cx="342900" cy="28575"/>
          </a:xfrm>
          <a:prstGeom prst="rect">
            <a:avLst/>
          </a:prstGeom>
          <a:solidFill>
            <a:srgbClr val="0E8AA8"/>
          </a:solidFill>
          <a:ln/>
        </p:spPr>
        <p:txBody>
          <a:bodyPr/>
          <a:lstStyle/>
          <a:p>
            <a:endParaRPr lang="en-GB"/>
          </a:p>
        </p:txBody>
      </p:sp>
      <p:sp>
        <p:nvSpPr>
          <p:cNvPr id="4" name="Text 2"/>
          <p:cNvSpPr/>
          <p:nvPr/>
        </p:nvSpPr>
        <p:spPr>
          <a:xfrm>
            <a:off x="1543050" y="800100"/>
            <a:ext cx="3536929" cy="247650"/>
          </a:xfrm>
          <a:prstGeom prst="rect">
            <a:avLst/>
          </a:prstGeom>
          <a:noFill/>
          <a:ln/>
        </p:spPr>
        <p:txBody>
          <a:bodyPr wrap="square" lIns="0" tIns="0" rIns="0" bIns="0" rtlCol="0" anchor="t">
            <a:normAutofit/>
          </a:bodyPr>
          <a:lstStyle/>
          <a:p>
            <a:pPr marL="0" indent="0" algn="l">
              <a:buNone/>
            </a:pPr>
            <a:r>
              <a:rPr lang="en-US" sz="1200" b="1" kern="0" spc="312">
                <a:solidFill>
                  <a:srgbClr val="0E8AA8"/>
                </a:solidFill>
                <a:latin typeface="Open Sans" pitchFamily="34" charset="0"/>
                <a:ea typeface="Open Sans" pitchFamily="34" charset="-122"/>
                <a:cs typeface="Open Sans" pitchFamily="34" charset="-120"/>
              </a:rPr>
              <a:t>CASE STUDY</a:t>
            </a:r>
            <a:endParaRPr lang="en-US" sz="1200"/>
          </a:p>
        </p:txBody>
      </p:sp>
      <p:sp>
        <p:nvSpPr>
          <p:cNvPr id="5" name="Text 3"/>
          <p:cNvSpPr/>
          <p:nvPr/>
        </p:nvSpPr>
        <p:spPr>
          <a:xfrm>
            <a:off x="1047750" y="1409700"/>
            <a:ext cx="15304770" cy="603498"/>
          </a:xfrm>
          <a:prstGeom prst="rect">
            <a:avLst/>
          </a:prstGeom>
          <a:noFill/>
          <a:ln/>
        </p:spPr>
        <p:txBody>
          <a:bodyPr wrap="square" lIns="25400" tIns="25400" rIns="25400" bIns="25400" rtlCol="0" anchor="t">
            <a:normAutofit fontScale="92500" lnSpcReduction="20000"/>
          </a:bodyPr>
          <a:lstStyle/>
          <a:p>
            <a:pPr marL="0" indent="0" algn="l">
              <a:lnSpc>
                <a:spcPct val="106000"/>
              </a:lnSpc>
              <a:buNone/>
            </a:pPr>
            <a:r>
              <a:rPr lang="en-US" sz="4200" b="1" kern="0" spc="-84">
                <a:solidFill>
                  <a:srgbClr val="0A1A35"/>
                </a:solidFill>
                <a:latin typeface="Open Sans" pitchFamily="34" charset="0"/>
                <a:ea typeface="Open Sans" pitchFamily="34" charset="-122"/>
                <a:cs typeface="Open Sans" pitchFamily="34" charset="-120"/>
              </a:rPr>
              <a:t>The first deployment through the full sequence</a:t>
            </a:r>
            <a:endParaRPr lang="en-US" sz="4200"/>
          </a:p>
        </p:txBody>
      </p:sp>
      <p:sp>
        <p:nvSpPr>
          <p:cNvPr id="6" name="Shape 4"/>
          <p:cNvSpPr/>
          <p:nvPr/>
        </p:nvSpPr>
        <p:spPr>
          <a:xfrm>
            <a:off x="1047750" y="2356098"/>
            <a:ext cx="7943850" cy="2781300"/>
          </a:xfrm>
          <a:prstGeom prst="roundRect">
            <a:avLst>
              <a:gd name="adj" fmla="val 5479"/>
            </a:avLst>
          </a:prstGeom>
          <a:solidFill>
            <a:srgbClr val="F3F6F9"/>
          </a:solidFill>
          <a:ln/>
        </p:spPr>
        <p:txBody>
          <a:bodyPr/>
          <a:lstStyle/>
          <a:p>
            <a:endParaRPr lang="en-GB"/>
          </a:p>
        </p:txBody>
      </p:sp>
      <p:sp>
        <p:nvSpPr>
          <p:cNvPr id="7" name="Shape 5"/>
          <p:cNvSpPr/>
          <p:nvPr/>
        </p:nvSpPr>
        <p:spPr>
          <a:xfrm>
            <a:off x="1466850" y="2822823"/>
            <a:ext cx="114300" cy="114300"/>
          </a:xfrm>
          <a:prstGeom prst="ellipse">
            <a:avLst/>
          </a:prstGeom>
          <a:solidFill>
            <a:srgbClr val="8A97AB"/>
          </a:solidFill>
          <a:ln/>
        </p:spPr>
        <p:txBody>
          <a:bodyPr/>
          <a:lstStyle/>
          <a:p>
            <a:endParaRPr lang="en-GB"/>
          </a:p>
        </p:txBody>
      </p:sp>
      <p:sp>
        <p:nvSpPr>
          <p:cNvPr id="8" name="Text 6"/>
          <p:cNvSpPr/>
          <p:nvPr/>
        </p:nvSpPr>
        <p:spPr>
          <a:xfrm>
            <a:off x="1695450" y="2789486"/>
            <a:ext cx="1391543" cy="219075"/>
          </a:xfrm>
          <a:prstGeom prst="rect">
            <a:avLst/>
          </a:prstGeom>
          <a:noFill/>
          <a:ln/>
        </p:spPr>
        <p:txBody>
          <a:bodyPr wrap="square" lIns="0" tIns="0" rIns="0" bIns="0" rtlCol="0" anchor="t">
            <a:normAutofit/>
          </a:bodyPr>
          <a:lstStyle/>
          <a:p>
            <a:pPr marL="0" indent="0" algn="l">
              <a:buNone/>
            </a:pPr>
            <a:r>
              <a:rPr lang="en-US" sz="1050" b="1" kern="0" spc="210">
                <a:solidFill>
                  <a:srgbClr val="8A97AB"/>
                </a:solidFill>
                <a:latin typeface="Open Sans" pitchFamily="34" charset="0"/>
                <a:ea typeface="Open Sans" pitchFamily="34" charset="-122"/>
                <a:cs typeface="Open Sans" pitchFamily="34" charset="-120"/>
              </a:rPr>
              <a:t>AS-IS PROCESS</a:t>
            </a:r>
            <a:endParaRPr lang="en-US" sz="1050"/>
          </a:p>
        </p:txBody>
      </p:sp>
      <p:sp>
        <p:nvSpPr>
          <p:cNvPr id="9" name="Text 7"/>
          <p:cNvSpPr/>
          <p:nvPr/>
        </p:nvSpPr>
        <p:spPr>
          <a:xfrm>
            <a:off x="1466850" y="3137148"/>
            <a:ext cx="7318820" cy="447675"/>
          </a:xfrm>
          <a:prstGeom prst="rect">
            <a:avLst/>
          </a:prstGeom>
          <a:noFill/>
          <a:ln/>
        </p:spPr>
        <p:txBody>
          <a:bodyPr wrap="square" lIns="25400" tIns="25400" rIns="25400" bIns="25400" rtlCol="0" anchor="t">
            <a:normAutofit/>
          </a:bodyPr>
          <a:lstStyle/>
          <a:p>
            <a:pPr marL="0" indent="0" algn="l">
              <a:buNone/>
            </a:pPr>
            <a:r>
              <a:rPr lang="en-US" sz="2400" b="1" kern="0" spc="-36">
                <a:solidFill>
                  <a:srgbClr val="0A1A35"/>
                </a:solidFill>
                <a:latin typeface="Open Sans" pitchFamily="34" charset="0"/>
                <a:ea typeface="Open Sans" pitchFamily="34" charset="-122"/>
                <a:cs typeface="Open Sans" pitchFamily="34" charset="-120"/>
              </a:rPr>
              <a:t>Manual notetaking</a:t>
            </a:r>
            <a:endParaRPr lang="en-US" sz="2400"/>
          </a:p>
        </p:txBody>
      </p:sp>
      <p:sp>
        <p:nvSpPr>
          <p:cNvPr id="10" name="Text 8"/>
          <p:cNvSpPr/>
          <p:nvPr/>
        </p:nvSpPr>
        <p:spPr>
          <a:xfrm>
            <a:off x="1466850" y="3737223"/>
            <a:ext cx="7318820" cy="981075"/>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1650">
                <a:solidFill>
                  <a:srgbClr val="46566F"/>
                </a:solidFill>
                <a:latin typeface="Open Sans" pitchFamily="34" charset="0"/>
                <a:ea typeface="Open Sans" pitchFamily="34" charset="-122"/>
                <a:cs typeface="Open Sans" pitchFamily="34" charset="-120"/>
              </a:rPr>
              <a:t>The officer </a:t>
            </a:r>
            <a:r>
              <a:rPr lang="en-US" sz="1650" b="1">
                <a:solidFill>
                  <a:srgbClr val="0A1A35"/>
                </a:solidFill>
                <a:latin typeface="Open Sans" pitchFamily="34" charset="0"/>
                <a:ea typeface="Open Sans" pitchFamily="34" charset="-122"/>
                <a:cs typeface="Open Sans" pitchFamily="34" charset="-120"/>
              </a:rPr>
              <a:t>listens, assesses, and writes at once </a:t>
            </a:r>
            <a:r>
              <a:rPr lang="en-US" sz="1650">
                <a:solidFill>
                  <a:srgbClr val="46566F"/>
                </a:solidFill>
                <a:latin typeface="Open Sans" pitchFamily="34" charset="0"/>
                <a:ea typeface="Open Sans" pitchFamily="34" charset="-122"/>
                <a:cs typeface="Open Sans" pitchFamily="34" charset="-120"/>
              </a:rPr>
              <a:t>during the client meeting. Afterwards: write-up, formatting, and distribution into case management systems — timed and documented at baseline.</a:t>
            </a:r>
            <a:endParaRPr lang="en-US" sz="1650"/>
          </a:p>
        </p:txBody>
      </p:sp>
      <p:sp>
        <p:nvSpPr>
          <p:cNvPr id="11" name="Shape 9"/>
          <p:cNvSpPr/>
          <p:nvPr/>
        </p:nvSpPr>
        <p:spPr>
          <a:xfrm>
            <a:off x="9296400" y="2356098"/>
            <a:ext cx="7943850" cy="2781300"/>
          </a:xfrm>
          <a:prstGeom prst="roundRect">
            <a:avLst>
              <a:gd name="adj" fmla="val 5479"/>
            </a:avLst>
          </a:prstGeom>
          <a:solidFill>
            <a:srgbClr val="E6F3FB"/>
          </a:solidFill>
          <a:ln/>
        </p:spPr>
        <p:txBody>
          <a:bodyPr/>
          <a:lstStyle/>
          <a:p>
            <a:endParaRPr lang="en-GB"/>
          </a:p>
        </p:txBody>
      </p:sp>
      <p:sp>
        <p:nvSpPr>
          <p:cNvPr id="12" name="Shape 10"/>
          <p:cNvSpPr/>
          <p:nvPr/>
        </p:nvSpPr>
        <p:spPr>
          <a:xfrm>
            <a:off x="9715500" y="2822823"/>
            <a:ext cx="114300" cy="114300"/>
          </a:xfrm>
          <a:prstGeom prst="ellipse">
            <a:avLst/>
          </a:prstGeom>
          <a:solidFill>
            <a:srgbClr val="0E8AA8"/>
          </a:solidFill>
          <a:ln/>
        </p:spPr>
        <p:txBody>
          <a:bodyPr/>
          <a:lstStyle/>
          <a:p>
            <a:endParaRPr lang="en-GB"/>
          </a:p>
        </p:txBody>
      </p:sp>
      <p:sp>
        <p:nvSpPr>
          <p:cNvPr id="13" name="Text 11"/>
          <p:cNvSpPr/>
          <p:nvPr/>
        </p:nvSpPr>
        <p:spPr>
          <a:xfrm>
            <a:off x="9944100" y="2789486"/>
            <a:ext cx="1593652" cy="219075"/>
          </a:xfrm>
          <a:prstGeom prst="rect">
            <a:avLst/>
          </a:prstGeom>
          <a:noFill/>
          <a:ln/>
        </p:spPr>
        <p:txBody>
          <a:bodyPr wrap="square" lIns="0" tIns="0" rIns="0" bIns="0" rtlCol="0" anchor="t">
            <a:normAutofit/>
          </a:bodyPr>
          <a:lstStyle/>
          <a:p>
            <a:pPr marL="0" indent="0" algn="l">
              <a:buNone/>
            </a:pPr>
            <a:r>
              <a:rPr lang="en-US" sz="1050" b="1" kern="0" spc="210">
                <a:solidFill>
                  <a:srgbClr val="0E8AA8"/>
                </a:solidFill>
                <a:latin typeface="Open Sans" pitchFamily="34" charset="0"/>
                <a:ea typeface="Open Sans" pitchFamily="34" charset="-122"/>
                <a:cs typeface="Open Sans" pitchFamily="34" charset="-120"/>
              </a:rPr>
              <a:t>WITH PKC NOTES</a:t>
            </a:r>
            <a:endParaRPr lang="en-US" sz="1050"/>
          </a:p>
        </p:txBody>
      </p:sp>
      <p:sp>
        <p:nvSpPr>
          <p:cNvPr id="14" name="Text 12"/>
          <p:cNvSpPr/>
          <p:nvPr/>
        </p:nvSpPr>
        <p:spPr>
          <a:xfrm>
            <a:off x="9715500" y="3137148"/>
            <a:ext cx="7318820" cy="447675"/>
          </a:xfrm>
          <a:prstGeom prst="rect">
            <a:avLst/>
          </a:prstGeom>
          <a:noFill/>
          <a:ln/>
        </p:spPr>
        <p:txBody>
          <a:bodyPr wrap="square" lIns="25400" tIns="25400" rIns="25400" bIns="25400" rtlCol="0" anchor="t">
            <a:normAutofit/>
          </a:bodyPr>
          <a:lstStyle/>
          <a:p>
            <a:pPr marL="0" indent="0" algn="l">
              <a:buNone/>
            </a:pPr>
            <a:r>
              <a:rPr lang="en-US" sz="2400" b="1" kern="0" spc="-36">
                <a:solidFill>
                  <a:srgbClr val="0A1A35"/>
                </a:solidFill>
                <a:latin typeface="Open Sans" pitchFamily="34" charset="0"/>
                <a:ea typeface="Open Sans" pitchFamily="34" charset="-122"/>
                <a:cs typeface="Open Sans" pitchFamily="34" charset="-120"/>
              </a:rPr>
              <a:t>Fully present, then review</a:t>
            </a:r>
            <a:endParaRPr lang="en-US" sz="2400"/>
          </a:p>
        </p:txBody>
      </p:sp>
      <p:sp>
        <p:nvSpPr>
          <p:cNvPr id="15" name="Text 13"/>
          <p:cNvSpPr/>
          <p:nvPr/>
        </p:nvSpPr>
        <p:spPr>
          <a:xfrm>
            <a:off x="9715500" y="3737223"/>
            <a:ext cx="7318820" cy="981075"/>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1650">
                <a:solidFill>
                  <a:srgbClr val="46566F"/>
                </a:solidFill>
                <a:latin typeface="Open Sans" pitchFamily="34" charset="0"/>
                <a:ea typeface="Open Sans" pitchFamily="34" charset="-122"/>
                <a:cs typeface="Open Sans" pitchFamily="34" charset="-120"/>
              </a:rPr>
              <a:t>Our Azure-native transcription platform runs </a:t>
            </a:r>
            <a:r>
              <a:rPr lang="en-US" sz="1650" b="1">
                <a:solidFill>
                  <a:srgbClr val="0A1A35"/>
                </a:solidFill>
                <a:latin typeface="Open Sans" pitchFamily="34" charset="0"/>
                <a:ea typeface="Open Sans" pitchFamily="34" charset="-122"/>
                <a:cs typeface="Open Sans" pitchFamily="34" charset="-120"/>
              </a:rPr>
              <a:t>in the background </a:t>
            </a:r>
            <a:r>
              <a:rPr lang="en-US" sz="1650">
                <a:solidFill>
                  <a:srgbClr val="46566F"/>
                </a:solidFill>
                <a:latin typeface="Open Sans" pitchFamily="34" charset="0"/>
                <a:ea typeface="Open Sans" pitchFamily="34" charset="-122"/>
                <a:cs typeface="Open Sans" pitchFamily="34" charset="-120"/>
              </a:rPr>
              <a:t>. The officer stays fully in the conversation. A structured draft is ready at the end to review, approve, and distribute.</a:t>
            </a:r>
            <a:endParaRPr lang="en-US" sz="1650"/>
          </a:p>
        </p:txBody>
      </p:sp>
      <p:sp>
        <p:nvSpPr>
          <p:cNvPr id="16" name="Shape 14"/>
          <p:cNvSpPr/>
          <p:nvPr/>
        </p:nvSpPr>
        <p:spPr>
          <a:xfrm>
            <a:off x="1047750" y="5480298"/>
            <a:ext cx="5219700" cy="1582192"/>
          </a:xfrm>
          <a:prstGeom prst="roundRect">
            <a:avLst>
              <a:gd name="adj" fmla="val 9632"/>
            </a:avLst>
          </a:prstGeom>
          <a:solidFill>
            <a:srgbClr val="0B2147"/>
          </a:solidFill>
          <a:ln/>
        </p:spPr>
        <p:txBody>
          <a:bodyPr/>
          <a:lstStyle/>
          <a:p>
            <a:endParaRPr lang="en-GB"/>
          </a:p>
        </p:txBody>
      </p:sp>
      <p:sp>
        <p:nvSpPr>
          <p:cNvPr id="17" name="Text 15"/>
          <p:cNvSpPr/>
          <p:nvPr/>
        </p:nvSpPr>
        <p:spPr>
          <a:xfrm>
            <a:off x="1409700" y="5804148"/>
            <a:ext cx="4630674" cy="5905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4350" b="1" kern="0" spc="-87">
                <a:solidFill>
                  <a:srgbClr val="2FD6F5"/>
                </a:solidFill>
                <a:latin typeface="Open Sans" pitchFamily="34" charset="0"/>
                <a:ea typeface="Open Sans" pitchFamily="34" charset="-122"/>
                <a:cs typeface="Open Sans" pitchFamily="34" charset="-120"/>
              </a:rPr>
              <a:t>87 </a:t>
            </a:r>
            <a:r>
              <a:rPr lang="en-US" sz="1950" b="1" kern="0" spc="-87">
                <a:solidFill>
                  <a:srgbClr val="FFFFFF">
                    <a:alpha val="80000"/>
                  </a:srgbClr>
                </a:solidFill>
                <a:latin typeface="Open Sans" pitchFamily="34" charset="0"/>
                <a:ea typeface="Open Sans" pitchFamily="34" charset="-122"/>
                <a:cs typeface="Open Sans" pitchFamily="34" charset="-120"/>
              </a:rPr>
              <a:t>mins</a:t>
            </a:r>
            <a:endParaRPr lang="en-US" sz="4350"/>
          </a:p>
        </p:txBody>
      </p:sp>
      <p:sp>
        <p:nvSpPr>
          <p:cNvPr id="18" name="Text 16"/>
          <p:cNvSpPr/>
          <p:nvPr/>
        </p:nvSpPr>
        <p:spPr>
          <a:xfrm>
            <a:off x="1409700" y="6508998"/>
            <a:ext cx="4630674" cy="267742"/>
          </a:xfrm>
          <a:prstGeom prst="rect">
            <a:avLst/>
          </a:prstGeom>
          <a:noFill/>
          <a:ln/>
        </p:spPr>
        <p:txBody>
          <a:bodyPr wrap="square" lIns="25400" tIns="25400" rIns="25400" bIns="25400" rtlCol="0" anchor="t">
            <a:normAutofit fontScale="92500" lnSpcReduction="10000"/>
          </a:bodyPr>
          <a:lstStyle/>
          <a:p>
            <a:pPr marL="0" indent="0" algn="l">
              <a:lnSpc>
                <a:spcPct val="134000"/>
              </a:lnSpc>
              <a:buNone/>
            </a:pPr>
            <a:r>
              <a:rPr lang="en-US" sz="1350">
                <a:solidFill>
                  <a:srgbClr val="FFFFFF">
                    <a:alpha val="86000"/>
                  </a:srgbClr>
                </a:solidFill>
                <a:latin typeface="Open Sans" pitchFamily="34" charset="0"/>
                <a:ea typeface="Open Sans" pitchFamily="34" charset="-122"/>
                <a:cs typeface="Open Sans" pitchFamily="34" charset="-120"/>
              </a:rPr>
              <a:t>Saved per meeting</a:t>
            </a:r>
            <a:endParaRPr lang="en-US" sz="1350"/>
          </a:p>
        </p:txBody>
      </p:sp>
      <p:sp>
        <p:nvSpPr>
          <p:cNvPr id="19" name="Shape 17"/>
          <p:cNvSpPr/>
          <p:nvPr/>
        </p:nvSpPr>
        <p:spPr>
          <a:xfrm>
            <a:off x="6534150" y="5480298"/>
            <a:ext cx="5219700" cy="1582192"/>
          </a:xfrm>
          <a:prstGeom prst="roundRect">
            <a:avLst>
              <a:gd name="adj" fmla="val 9632"/>
            </a:avLst>
          </a:prstGeom>
          <a:solidFill>
            <a:srgbClr val="0B2147"/>
          </a:solidFill>
          <a:ln/>
        </p:spPr>
        <p:txBody>
          <a:bodyPr/>
          <a:lstStyle/>
          <a:p>
            <a:endParaRPr lang="en-GB"/>
          </a:p>
        </p:txBody>
      </p:sp>
      <p:sp>
        <p:nvSpPr>
          <p:cNvPr id="20" name="Text 18"/>
          <p:cNvSpPr/>
          <p:nvPr/>
        </p:nvSpPr>
        <p:spPr>
          <a:xfrm>
            <a:off x="6896100" y="5804148"/>
            <a:ext cx="4630674" cy="5905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4350" b="1" kern="0" spc="-87">
                <a:solidFill>
                  <a:srgbClr val="2FD6F5"/>
                </a:solidFill>
                <a:latin typeface="Open Sans" pitchFamily="34" charset="0"/>
                <a:ea typeface="Open Sans" pitchFamily="34" charset="-122"/>
                <a:cs typeface="Open Sans" pitchFamily="34" charset="-120"/>
              </a:rPr>
              <a:t>1,200–1,800</a:t>
            </a:r>
            <a:endParaRPr lang="en-US" sz="4350"/>
          </a:p>
        </p:txBody>
      </p:sp>
      <p:sp>
        <p:nvSpPr>
          <p:cNvPr id="21" name="Text 19"/>
          <p:cNvSpPr/>
          <p:nvPr/>
        </p:nvSpPr>
        <p:spPr>
          <a:xfrm>
            <a:off x="6896100" y="6508998"/>
            <a:ext cx="4630674" cy="267742"/>
          </a:xfrm>
          <a:prstGeom prst="rect">
            <a:avLst/>
          </a:prstGeom>
          <a:noFill/>
          <a:ln/>
        </p:spPr>
        <p:txBody>
          <a:bodyPr wrap="square" lIns="25400" tIns="25400" rIns="25400" bIns="25400" rtlCol="0" anchor="t">
            <a:normAutofit fontScale="92500" lnSpcReduction="10000"/>
          </a:bodyPr>
          <a:lstStyle/>
          <a:p>
            <a:pPr marL="0" indent="0" algn="l">
              <a:lnSpc>
                <a:spcPct val="134000"/>
              </a:lnSpc>
              <a:buNone/>
            </a:pPr>
            <a:r>
              <a:rPr lang="en-US" sz="1350">
                <a:solidFill>
                  <a:srgbClr val="FFFFFF">
                    <a:alpha val="86000"/>
                  </a:srgbClr>
                </a:solidFill>
                <a:latin typeface="Open Sans" pitchFamily="34" charset="0"/>
                <a:ea typeface="Open Sans" pitchFamily="34" charset="-122"/>
                <a:cs typeface="Open Sans" pitchFamily="34" charset="-120"/>
              </a:rPr>
              <a:t>Meetings per year</a:t>
            </a:r>
            <a:endParaRPr lang="en-US" sz="1350"/>
          </a:p>
        </p:txBody>
      </p:sp>
      <p:sp>
        <p:nvSpPr>
          <p:cNvPr id="22" name="Shape 20"/>
          <p:cNvSpPr/>
          <p:nvPr/>
        </p:nvSpPr>
        <p:spPr>
          <a:xfrm>
            <a:off x="12020550" y="5480298"/>
            <a:ext cx="5219700" cy="1582192"/>
          </a:xfrm>
          <a:prstGeom prst="roundRect">
            <a:avLst>
              <a:gd name="adj" fmla="val 9632"/>
            </a:avLst>
          </a:prstGeom>
          <a:solidFill>
            <a:srgbClr val="061230"/>
          </a:solidFill>
          <a:ln/>
        </p:spPr>
        <p:txBody>
          <a:bodyPr/>
          <a:lstStyle/>
          <a:p>
            <a:endParaRPr lang="en-GB"/>
          </a:p>
        </p:txBody>
      </p:sp>
      <p:sp>
        <p:nvSpPr>
          <p:cNvPr id="23" name="Text 21"/>
          <p:cNvSpPr/>
          <p:nvPr/>
        </p:nvSpPr>
        <p:spPr>
          <a:xfrm>
            <a:off x="12382500" y="5804148"/>
            <a:ext cx="4630674" cy="5905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4350" b="1" kern="0" spc="-87">
                <a:solidFill>
                  <a:srgbClr val="2FD6F5"/>
                </a:solidFill>
                <a:latin typeface="Open Sans" pitchFamily="34" charset="0"/>
                <a:ea typeface="Open Sans" pitchFamily="34" charset="-122"/>
                <a:cs typeface="Open Sans" pitchFamily="34" charset="-120"/>
              </a:rPr>
              <a:t>1,720–2,610</a:t>
            </a:r>
            <a:endParaRPr lang="en-US" sz="4350"/>
          </a:p>
        </p:txBody>
      </p:sp>
      <p:sp>
        <p:nvSpPr>
          <p:cNvPr id="24" name="Text 22"/>
          <p:cNvSpPr/>
          <p:nvPr/>
        </p:nvSpPr>
        <p:spPr>
          <a:xfrm>
            <a:off x="12382500" y="6508998"/>
            <a:ext cx="4630674" cy="267742"/>
          </a:xfrm>
          <a:prstGeom prst="rect">
            <a:avLst/>
          </a:prstGeom>
          <a:noFill/>
          <a:ln/>
        </p:spPr>
        <p:txBody>
          <a:bodyPr wrap="square" lIns="25400" tIns="25400" rIns="25400" bIns="25400" rtlCol="0" anchor="t">
            <a:normAutofit fontScale="92500" lnSpcReduction="10000"/>
          </a:bodyPr>
          <a:lstStyle/>
          <a:p>
            <a:pPr marL="0" indent="0" algn="l">
              <a:lnSpc>
                <a:spcPct val="134000"/>
              </a:lnSpc>
              <a:buNone/>
            </a:pPr>
            <a:r>
              <a:rPr lang="en-US" sz="1350">
                <a:solidFill>
                  <a:srgbClr val="FFFFFF">
                    <a:alpha val="86000"/>
                  </a:srgbClr>
                </a:solidFill>
                <a:latin typeface="Open Sans" pitchFamily="34" charset="0"/>
                <a:ea typeface="Open Sans" pitchFamily="34" charset="-122"/>
                <a:cs typeface="Open Sans" pitchFamily="34" charset="-120"/>
              </a:rPr>
              <a:t>Forecast hours saved annually</a:t>
            </a:r>
            <a:endParaRPr lang="en-US" sz="1350"/>
          </a:p>
        </p:txBody>
      </p:sp>
      <p:sp>
        <p:nvSpPr>
          <p:cNvPr id="25" name="Shape 23"/>
          <p:cNvSpPr/>
          <p:nvPr/>
        </p:nvSpPr>
        <p:spPr>
          <a:xfrm>
            <a:off x="0" y="10201275"/>
            <a:ext cx="18288000" cy="85725"/>
          </a:xfrm>
          <a:prstGeom prst="rect">
            <a:avLst/>
          </a:prstGeom>
          <a:solidFill>
            <a:srgbClr val="0B2147"/>
          </a:solidFill>
          <a:ln/>
        </p:spPr>
        <p:txBody>
          <a:bodyPr/>
          <a:lstStyle/>
          <a:p>
            <a:endParaRPr lang="en-GB"/>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071630">
              <a:alpha val="70000"/>
            </a:srgbClr>
          </a:solidFill>
          <a:ln/>
        </p:spPr>
        <p:txBody>
          <a:bodyPr/>
          <a:lstStyle/>
          <a:p>
            <a:endParaRPr lang="en-GB"/>
          </a:p>
        </p:txBody>
      </p:sp>
      <p:sp>
        <p:nvSpPr>
          <p:cNvPr id="3" name="Shape 1"/>
          <p:cNvSpPr/>
          <p:nvPr/>
        </p:nvSpPr>
        <p:spPr>
          <a:xfrm>
            <a:off x="1047750" y="890588"/>
            <a:ext cx="342900" cy="28575"/>
          </a:xfrm>
          <a:prstGeom prst="rect">
            <a:avLst/>
          </a:prstGeom>
          <a:solidFill>
            <a:srgbClr val="2FD6F5"/>
          </a:solidFill>
          <a:ln/>
        </p:spPr>
        <p:txBody>
          <a:bodyPr/>
          <a:lstStyle/>
          <a:p>
            <a:endParaRPr lang="en-GB"/>
          </a:p>
        </p:txBody>
      </p:sp>
      <p:sp>
        <p:nvSpPr>
          <p:cNvPr id="4" name="Text 2"/>
          <p:cNvSpPr/>
          <p:nvPr/>
        </p:nvSpPr>
        <p:spPr>
          <a:xfrm>
            <a:off x="1543050" y="800100"/>
            <a:ext cx="3062640" cy="247650"/>
          </a:xfrm>
          <a:prstGeom prst="rect">
            <a:avLst/>
          </a:prstGeom>
          <a:noFill/>
          <a:ln/>
        </p:spPr>
        <p:txBody>
          <a:bodyPr wrap="square" lIns="0" tIns="0" rIns="0" bIns="0" rtlCol="0" anchor="t">
            <a:normAutofit/>
          </a:bodyPr>
          <a:lstStyle/>
          <a:p>
            <a:pPr marL="0" indent="0" algn="l">
              <a:buNone/>
            </a:pPr>
            <a:r>
              <a:rPr lang="en-US" sz="1200" b="1" kern="0" spc="312">
                <a:solidFill>
                  <a:srgbClr val="2FD6F5"/>
                </a:solidFill>
                <a:latin typeface="Open Sans" pitchFamily="34" charset="0"/>
                <a:ea typeface="Open Sans" pitchFamily="34" charset="-122"/>
                <a:cs typeface="Open Sans" pitchFamily="34" charset="-120"/>
              </a:rPr>
              <a:t>BEYOND THE HOURS SAVED</a:t>
            </a:r>
            <a:endParaRPr lang="en-US" sz="1200"/>
          </a:p>
        </p:txBody>
      </p:sp>
      <p:sp>
        <p:nvSpPr>
          <p:cNvPr id="5" name="Text 3"/>
          <p:cNvSpPr/>
          <p:nvPr/>
        </p:nvSpPr>
        <p:spPr>
          <a:xfrm>
            <a:off x="1047750" y="1409700"/>
            <a:ext cx="15304770" cy="603498"/>
          </a:xfrm>
          <a:prstGeom prst="rect">
            <a:avLst/>
          </a:prstGeom>
          <a:noFill/>
          <a:ln/>
        </p:spPr>
        <p:txBody>
          <a:bodyPr wrap="square" lIns="25400" tIns="25400" rIns="25400" bIns="25400" rtlCol="0" anchor="t">
            <a:normAutofit fontScale="92500" lnSpcReduction="20000"/>
          </a:bodyPr>
          <a:lstStyle/>
          <a:p>
            <a:pPr marL="0" indent="0" algn="l">
              <a:lnSpc>
                <a:spcPct val="106000"/>
              </a:lnSpc>
              <a:buNone/>
            </a:pPr>
            <a:r>
              <a:rPr lang="en-US" sz="4200" b="1" kern="0" spc="-84">
                <a:solidFill>
                  <a:srgbClr val="FFFFFF"/>
                </a:solidFill>
                <a:latin typeface="Open Sans" pitchFamily="34" charset="0"/>
                <a:ea typeface="Open Sans" pitchFamily="34" charset="-122"/>
                <a:cs typeface="Open Sans" pitchFamily="34" charset="-120"/>
              </a:rPr>
              <a:t>The benefits that make services </a:t>
            </a:r>
            <a:r>
              <a:rPr lang="en-US" sz="4200" b="1" kern="0" spc="-84">
                <a:solidFill>
                  <a:srgbClr val="2FD6F5"/>
                </a:solidFill>
                <a:latin typeface="Open Sans" pitchFamily="34" charset="0"/>
                <a:ea typeface="Open Sans" pitchFamily="34" charset="-122"/>
                <a:cs typeface="Open Sans" pitchFamily="34" charset="-120"/>
              </a:rPr>
              <a:t>ask for the tool</a:t>
            </a:r>
            <a:endParaRPr lang="en-US" sz="4200"/>
          </a:p>
        </p:txBody>
      </p:sp>
      <p:sp>
        <p:nvSpPr>
          <p:cNvPr id="6" name="Shape 4"/>
          <p:cNvSpPr/>
          <p:nvPr/>
        </p:nvSpPr>
        <p:spPr>
          <a:xfrm>
            <a:off x="1047750" y="3535561"/>
            <a:ext cx="3862387" cy="4276725"/>
          </a:xfrm>
          <a:prstGeom prst="roundRect">
            <a:avLst>
              <a:gd name="adj" fmla="val 3946"/>
            </a:avLst>
          </a:prstGeom>
          <a:solidFill>
            <a:srgbClr val="FFFFFF">
              <a:alpha val="5000"/>
            </a:srgbClr>
          </a:solidFill>
          <a:ln/>
        </p:spPr>
        <p:txBody>
          <a:bodyPr/>
          <a:lstStyle/>
          <a:p>
            <a:endParaRPr lang="en-GB"/>
          </a:p>
        </p:txBody>
      </p:sp>
      <p:sp>
        <p:nvSpPr>
          <p:cNvPr id="7" name="Shape 5"/>
          <p:cNvSpPr/>
          <p:nvPr/>
        </p:nvSpPr>
        <p:spPr>
          <a:xfrm>
            <a:off x="1047750" y="7802761"/>
            <a:ext cx="3862387" cy="9525"/>
          </a:xfrm>
          <a:prstGeom prst="rect">
            <a:avLst/>
          </a:prstGeom>
          <a:solidFill>
            <a:srgbClr val="FFFFFF">
              <a:alpha val="14000"/>
            </a:srgbClr>
          </a:solidFill>
          <a:ln/>
        </p:spPr>
        <p:txBody>
          <a:bodyPr/>
          <a:lstStyle/>
          <a:p>
            <a:endParaRPr lang="en-GB"/>
          </a:p>
        </p:txBody>
      </p:sp>
      <p:sp>
        <p:nvSpPr>
          <p:cNvPr id="8" name="Shape 6"/>
          <p:cNvSpPr/>
          <p:nvPr/>
        </p:nvSpPr>
        <p:spPr>
          <a:xfrm>
            <a:off x="1047750" y="3535561"/>
            <a:ext cx="3862387" cy="38100"/>
          </a:xfrm>
          <a:prstGeom prst="rect">
            <a:avLst/>
          </a:prstGeom>
          <a:solidFill>
            <a:srgbClr val="2FD6F5"/>
          </a:solidFill>
          <a:ln/>
        </p:spPr>
        <p:txBody>
          <a:bodyPr/>
          <a:lstStyle/>
          <a:p>
            <a:endParaRPr lang="en-GB"/>
          </a:p>
        </p:txBody>
      </p:sp>
      <p:sp>
        <p:nvSpPr>
          <p:cNvPr id="9" name="Shape 7"/>
          <p:cNvSpPr/>
          <p:nvPr/>
        </p:nvSpPr>
        <p:spPr>
          <a:xfrm>
            <a:off x="1047750" y="3535561"/>
            <a:ext cx="9525" cy="4276725"/>
          </a:xfrm>
          <a:prstGeom prst="rect">
            <a:avLst/>
          </a:prstGeom>
          <a:solidFill>
            <a:srgbClr val="FFFFFF">
              <a:alpha val="14000"/>
            </a:srgbClr>
          </a:solidFill>
          <a:ln/>
        </p:spPr>
        <p:txBody>
          <a:bodyPr/>
          <a:lstStyle/>
          <a:p>
            <a:endParaRPr lang="en-GB"/>
          </a:p>
        </p:txBody>
      </p:sp>
      <p:sp>
        <p:nvSpPr>
          <p:cNvPr id="10" name="Shape 8"/>
          <p:cNvSpPr/>
          <p:nvPr/>
        </p:nvSpPr>
        <p:spPr>
          <a:xfrm>
            <a:off x="4900613" y="3535561"/>
            <a:ext cx="9525" cy="4276725"/>
          </a:xfrm>
          <a:prstGeom prst="rect">
            <a:avLst/>
          </a:prstGeom>
          <a:solidFill>
            <a:srgbClr val="FFFFFF">
              <a:alpha val="14000"/>
            </a:srgbClr>
          </a:solidFill>
          <a:ln/>
        </p:spPr>
        <p:txBody>
          <a:bodyPr/>
          <a:lstStyle/>
          <a:p>
            <a:endParaRPr lang="en-GB"/>
          </a:p>
        </p:txBody>
      </p:sp>
      <p:sp>
        <p:nvSpPr>
          <p:cNvPr id="11" name="Text 9"/>
          <p:cNvSpPr/>
          <p:nvPr/>
        </p:nvSpPr>
        <p:spPr>
          <a:xfrm>
            <a:off x="1381125" y="3954661"/>
            <a:ext cx="3291507" cy="219075"/>
          </a:xfrm>
          <a:prstGeom prst="rect">
            <a:avLst/>
          </a:prstGeom>
          <a:noFill/>
          <a:ln/>
        </p:spPr>
        <p:txBody>
          <a:bodyPr wrap="square" lIns="25400" tIns="25400" rIns="25400" bIns="25400" rtlCol="0" anchor="t">
            <a:normAutofit/>
          </a:bodyPr>
          <a:lstStyle/>
          <a:p>
            <a:pPr marL="0" indent="0" algn="l">
              <a:buNone/>
            </a:pPr>
            <a:r>
              <a:rPr lang="en-US" sz="1050" b="1" kern="0" spc="210">
                <a:solidFill>
                  <a:srgbClr val="2FD6F5"/>
                </a:solidFill>
                <a:latin typeface="Open Sans" pitchFamily="34" charset="0"/>
                <a:ea typeface="Open Sans" pitchFamily="34" charset="-122"/>
                <a:cs typeface="Open Sans" pitchFamily="34" charset="-120"/>
              </a:rPr>
              <a:t>01</a:t>
            </a:r>
            <a:endParaRPr lang="en-US" sz="1050"/>
          </a:p>
        </p:txBody>
      </p:sp>
      <p:sp>
        <p:nvSpPr>
          <p:cNvPr id="12" name="Text 10"/>
          <p:cNvSpPr/>
          <p:nvPr/>
        </p:nvSpPr>
        <p:spPr>
          <a:xfrm>
            <a:off x="1381125" y="4364236"/>
            <a:ext cx="3291507" cy="358080"/>
          </a:xfrm>
          <a:prstGeom prst="rect">
            <a:avLst/>
          </a:prstGeom>
          <a:noFill/>
          <a:ln/>
        </p:spPr>
        <p:txBody>
          <a:bodyPr wrap="square" lIns="25400" tIns="25400" rIns="25400" bIns="25400" rtlCol="0" anchor="t">
            <a:normAutofit fontScale="92500" lnSpcReduction="20000"/>
          </a:bodyPr>
          <a:lstStyle/>
          <a:p>
            <a:pPr marL="0" indent="0" algn="l">
              <a:lnSpc>
                <a:spcPct val="112000"/>
              </a:lnSpc>
              <a:buNone/>
            </a:pPr>
            <a:r>
              <a:rPr lang="en-US" sz="2250" b="1" kern="0" spc="-34">
                <a:solidFill>
                  <a:srgbClr val="FFFFFF"/>
                </a:solidFill>
                <a:latin typeface="Open Sans" pitchFamily="34" charset="0"/>
                <a:ea typeface="Open Sans" pitchFamily="34" charset="-122"/>
                <a:cs typeface="Open Sans" pitchFamily="34" charset="-120"/>
              </a:rPr>
              <a:t>Officer Fully Present</a:t>
            </a:r>
            <a:endParaRPr lang="en-US" sz="2250"/>
          </a:p>
        </p:txBody>
      </p:sp>
      <p:sp>
        <p:nvSpPr>
          <p:cNvPr id="13" name="Text 11"/>
          <p:cNvSpPr/>
          <p:nvPr/>
        </p:nvSpPr>
        <p:spPr>
          <a:xfrm>
            <a:off x="1381125" y="4855666"/>
            <a:ext cx="3291507" cy="1123950"/>
          </a:xfrm>
          <a:prstGeom prst="rect">
            <a:avLst/>
          </a:prstGeom>
          <a:noFill/>
          <a:ln/>
        </p:spPr>
        <p:txBody>
          <a:bodyPr wrap="square" lIns="25400" tIns="25400" rIns="25400" bIns="25400" rtlCol="0" anchor="t">
            <a:normAutofit fontScale="92500" lnSpcReduction="20000"/>
          </a:bodyPr>
          <a:lstStyle/>
          <a:p>
            <a:pPr marL="0" indent="0" algn="l">
              <a:lnSpc>
                <a:spcPct val="150000"/>
              </a:lnSpc>
              <a:buNone/>
            </a:pPr>
            <a:r>
              <a:rPr lang="en-US" sz="1425">
                <a:solidFill>
                  <a:srgbClr val="FFFFFF">
                    <a:alpha val="78000"/>
                  </a:srgbClr>
                </a:solidFill>
                <a:latin typeface="Open Sans" pitchFamily="34" charset="0"/>
                <a:ea typeface="Open Sans" pitchFamily="34" charset="-122"/>
                <a:cs typeface="Open Sans" pitchFamily="34" charset="-120"/>
              </a:rPr>
              <a:t>No longer listening and writing at once — fully in the conversation, which changes the quality of the interaction and the outcomes.</a:t>
            </a:r>
            <a:endParaRPr lang="en-US" sz="1425"/>
          </a:p>
        </p:txBody>
      </p:sp>
      <p:sp>
        <p:nvSpPr>
          <p:cNvPr id="14" name="Shape 12"/>
          <p:cNvSpPr/>
          <p:nvPr/>
        </p:nvSpPr>
        <p:spPr>
          <a:xfrm>
            <a:off x="5157788" y="3535561"/>
            <a:ext cx="3862387" cy="4276725"/>
          </a:xfrm>
          <a:prstGeom prst="roundRect">
            <a:avLst>
              <a:gd name="adj" fmla="val 3946"/>
            </a:avLst>
          </a:prstGeom>
          <a:solidFill>
            <a:srgbClr val="FFFFFF">
              <a:alpha val="5000"/>
            </a:srgbClr>
          </a:solidFill>
          <a:ln/>
        </p:spPr>
        <p:txBody>
          <a:bodyPr/>
          <a:lstStyle/>
          <a:p>
            <a:endParaRPr lang="en-GB"/>
          </a:p>
        </p:txBody>
      </p:sp>
      <p:sp>
        <p:nvSpPr>
          <p:cNvPr id="15" name="Shape 13"/>
          <p:cNvSpPr/>
          <p:nvPr/>
        </p:nvSpPr>
        <p:spPr>
          <a:xfrm>
            <a:off x="5157788" y="7802761"/>
            <a:ext cx="3862387" cy="9525"/>
          </a:xfrm>
          <a:prstGeom prst="rect">
            <a:avLst/>
          </a:prstGeom>
          <a:solidFill>
            <a:srgbClr val="FFFFFF">
              <a:alpha val="14000"/>
            </a:srgbClr>
          </a:solidFill>
          <a:ln/>
        </p:spPr>
        <p:txBody>
          <a:bodyPr/>
          <a:lstStyle/>
          <a:p>
            <a:endParaRPr lang="en-GB"/>
          </a:p>
        </p:txBody>
      </p:sp>
      <p:sp>
        <p:nvSpPr>
          <p:cNvPr id="16" name="Shape 14"/>
          <p:cNvSpPr/>
          <p:nvPr/>
        </p:nvSpPr>
        <p:spPr>
          <a:xfrm>
            <a:off x="5157788" y="3535561"/>
            <a:ext cx="3862387" cy="38100"/>
          </a:xfrm>
          <a:prstGeom prst="rect">
            <a:avLst/>
          </a:prstGeom>
          <a:solidFill>
            <a:srgbClr val="2FD6F5"/>
          </a:solidFill>
          <a:ln/>
        </p:spPr>
        <p:txBody>
          <a:bodyPr/>
          <a:lstStyle/>
          <a:p>
            <a:endParaRPr lang="en-GB"/>
          </a:p>
        </p:txBody>
      </p:sp>
      <p:sp>
        <p:nvSpPr>
          <p:cNvPr id="17" name="Shape 15"/>
          <p:cNvSpPr/>
          <p:nvPr/>
        </p:nvSpPr>
        <p:spPr>
          <a:xfrm>
            <a:off x="5157788" y="3535561"/>
            <a:ext cx="9525" cy="4276725"/>
          </a:xfrm>
          <a:prstGeom prst="rect">
            <a:avLst/>
          </a:prstGeom>
          <a:solidFill>
            <a:srgbClr val="FFFFFF">
              <a:alpha val="14000"/>
            </a:srgbClr>
          </a:solidFill>
          <a:ln/>
        </p:spPr>
        <p:txBody>
          <a:bodyPr/>
          <a:lstStyle/>
          <a:p>
            <a:endParaRPr lang="en-GB"/>
          </a:p>
        </p:txBody>
      </p:sp>
      <p:sp>
        <p:nvSpPr>
          <p:cNvPr id="18" name="Shape 16"/>
          <p:cNvSpPr/>
          <p:nvPr/>
        </p:nvSpPr>
        <p:spPr>
          <a:xfrm>
            <a:off x="9010650" y="3535561"/>
            <a:ext cx="9525" cy="4276725"/>
          </a:xfrm>
          <a:prstGeom prst="rect">
            <a:avLst/>
          </a:prstGeom>
          <a:solidFill>
            <a:srgbClr val="FFFFFF">
              <a:alpha val="14000"/>
            </a:srgbClr>
          </a:solidFill>
          <a:ln/>
        </p:spPr>
        <p:txBody>
          <a:bodyPr/>
          <a:lstStyle/>
          <a:p>
            <a:endParaRPr lang="en-GB"/>
          </a:p>
        </p:txBody>
      </p:sp>
      <p:sp>
        <p:nvSpPr>
          <p:cNvPr id="19" name="Text 17"/>
          <p:cNvSpPr/>
          <p:nvPr/>
        </p:nvSpPr>
        <p:spPr>
          <a:xfrm>
            <a:off x="5491163" y="3954661"/>
            <a:ext cx="3291507" cy="219075"/>
          </a:xfrm>
          <a:prstGeom prst="rect">
            <a:avLst/>
          </a:prstGeom>
          <a:noFill/>
          <a:ln/>
        </p:spPr>
        <p:txBody>
          <a:bodyPr wrap="square" lIns="25400" tIns="25400" rIns="25400" bIns="25400" rtlCol="0" anchor="t">
            <a:normAutofit/>
          </a:bodyPr>
          <a:lstStyle/>
          <a:p>
            <a:pPr marL="0" indent="0" algn="l">
              <a:buNone/>
            </a:pPr>
            <a:r>
              <a:rPr lang="en-US" sz="1050" b="1" kern="0" spc="210">
                <a:solidFill>
                  <a:srgbClr val="2FD6F5"/>
                </a:solidFill>
                <a:latin typeface="Open Sans" pitchFamily="34" charset="0"/>
                <a:ea typeface="Open Sans" pitchFamily="34" charset="-122"/>
                <a:cs typeface="Open Sans" pitchFamily="34" charset="-120"/>
              </a:rPr>
              <a:t>02</a:t>
            </a:r>
            <a:endParaRPr lang="en-US" sz="1050"/>
          </a:p>
        </p:txBody>
      </p:sp>
      <p:sp>
        <p:nvSpPr>
          <p:cNvPr id="20" name="Text 18"/>
          <p:cNvSpPr/>
          <p:nvPr/>
        </p:nvSpPr>
        <p:spPr>
          <a:xfrm>
            <a:off x="5491163" y="4364236"/>
            <a:ext cx="3291507" cy="358080"/>
          </a:xfrm>
          <a:prstGeom prst="rect">
            <a:avLst/>
          </a:prstGeom>
          <a:noFill/>
          <a:ln/>
        </p:spPr>
        <p:txBody>
          <a:bodyPr wrap="square" lIns="25400" tIns="25400" rIns="25400" bIns="25400" rtlCol="0" anchor="t">
            <a:normAutofit fontScale="92500" lnSpcReduction="20000"/>
          </a:bodyPr>
          <a:lstStyle/>
          <a:p>
            <a:pPr marL="0" indent="0" algn="l">
              <a:lnSpc>
                <a:spcPct val="112000"/>
              </a:lnSpc>
              <a:buNone/>
            </a:pPr>
            <a:r>
              <a:rPr lang="en-US" sz="2250" b="1" kern="0" spc="-34">
                <a:solidFill>
                  <a:srgbClr val="FFFFFF"/>
                </a:solidFill>
                <a:latin typeface="Open Sans" pitchFamily="34" charset="0"/>
                <a:ea typeface="Open Sans" pitchFamily="34" charset="-122"/>
                <a:cs typeface="Open Sans" pitchFamily="34" charset="-120"/>
              </a:rPr>
              <a:t>Immediate Record</a:t>
            </a:r>
            <a:endParaRPr lang="en-US" sz="2250"/>
          </a:p>
        </p:txBody>
      </p:sp>
      <p:sp>
        <p:nvSpPr>
          <p:cNvPr id="21" name="Text 19"/>
          <p:cNvSpPr/>
          <p:nvPr/>
        </p:nvSpPr>
        <p:spPr>
          <a:xfrm>
            <a:off x="5491163" y="4855666"/>
            <a:ext cx="3291507" cy="852488"/>
          </a:xfrm>
          <a:prstGeom prst="rect">
            <a:avLst/>
          </a:prstGeom>
          <a:noFill/>
          <a:ln/>
        </p:spPr>
        <p:txBody>
          <a:bodyPr wrap="square" lIns="25400" tIns="25400" rIns="25400" bIns="25400" rtlCol="0" anchor="t">
            <a:normAutofit fontScale="92500" lnSpcReduction="20000"/>
          </a:bodyPr>
          <a:lstStyle/>
          <a:p>
            <a:pPr marL="0" indent="0" algn="l">
              <a:lnSpc>
                <a:spcPct val="150000"/>
              </a:lnSpc>
              <a:buNone/>
            </a:pPr>
            <a:r>
              <a:rPr lang="en-US" sz="1425">
                <a:solidFill>
                  <a:srgbClr val="FFFFFF">
                    <a:alpha val="78000"/>
                  </a:srgbClr>
                </a:solidFill>
                <a:latin typeface="Open Sans" pitchFamily="34" charset="0"/>
                <a:ea typeface="Open Sans" pitchFamily="34" charset="-122"/>
                <a:cs typeface="Open Sans" pitchFamily="34" charset="-120"/>
              </a:rPr>
              <a:t>Available within minutes rather than 48 hours, removing duplication of work from memory.</a:t>
            </a:r>
            <a:endParaRPr lang="en-US" sz="1425"/>
          </a:p>
        </p:txBody>
      </p:sp>
      <p:sp>
        <p:nvSpPr>
          <p:cNvPr id="22" name="Shape 20"/>
          <p:cNvSpPr/>
          <p:nvPr/>
        </p:nvSpPr>
        <p:spPr>
          <a:xfrm>
            <a:off x="9267825" y="3535561"/>
            <a:ext cx="3862387" cy="4276725"/>
          </a:xfrm>
          <a:prstGeom prst="roundRect">
            <a:avLst>
              <a:gd name="adj" fmla="val 3946"/>
            </a:avLst>
          </a:prstGeom>
          <a:solidFill>
            <a:srgbClr val="FFFFFF">
              <a:alpha val="5000"/>
            </a:srgbClr>
          </a:solidFill>
          <a:ln/>
        </p:spPr>
        <p:txBody>
          <a:bodyPr/>
          <a:lstStyle/>
          <a:p>
            <a:endParaRPr lang="en-GB"/>
          </a:p>
        </p:txBody>
      </p:sp>
      <p:sp>
        <p:nvSpPr>
          <p:cNvPr id="23" name="Shape 21"/>
          <p:cNvSpPr/>
          <p:nvPr/>
        </p:nvSpPr>
        <p:spPr>
          <a:xfrm>
            <a:off x="9267825" y="7802761"/>
            <a:ext cx="3862387" cy="9525"/>
          </a:xfrm>
          <a:prstGeom prst="rect">
            <a:avLst/>
          </a:prstGeom>
          <a:solidFill>
            <a:srgbClr val="FFFFFF">
              <a:alpha val="14000"/>
            </a:srgbClr>
          </a:solidFill>
          <a:ln/>
        </p:spPr>
        <p:txBody>
          <a:bodyPr/>
          <a:lstStyle/>
          <a:p>
            <a:endParaRPr lang="en-GB"/>
          </a:p>
        </p:txBody>
      </p:sp>
      <p:sp>
        <p:nvSpPr>
          <p:cNvPr id="24" name="Shape 22"/>
          <p:cNvSpPr/>
          <p:nvPr/>
        </p:nvSpPr>
        <p:spPr>
          <a:xfrm>
            <a:off x="9267825" y="3535561"/>
            <a:ext cx="3862387" cy="38100"/>
          </a:xfrm>
          <a:prstGeom prst="rect">
            <a:avLst/>
          </a:prstGeom>
          <a:solidFill>
            <a:srgbClr val="2FD6F5"/>
          </a:solidFill>
          <a:ln/>
        </p:spPr>
        <p:txBody>
          <a:bodyPr/>
          <a:lstStyle/>
          <a:p>
            <a:endParaRPr lang="en-GB"/>
          </a:p>
        </p:txBody>
      </p:sp>
      <p:sp>
        <p:nvSpPr>
          <p:cNvPr id="25" name="Shape 23"/>
          <p:cNvSpPr/>
          <p:nvPr/>
        </p:nvSpPr>
        <p:spPr>
          <a:xfrm>
            <a:off x="9267825" y="3535561"/>
            <a:ext cx="9525" cy="4276725"/>
          </a:xfrm>
          <a:prstGeom prst="rect">
            <a:avLst/>
          </a:prstGeom>
          <a:solidFill>
            <a:srgbClr val="FFFFFF">
              <a:alpha val="14000"/>
            </a:srgbClr>
          </a:solidFill>
          <a:ln/>
        </p:spPr>
        <p:txBody>
          <a:bodyPr/>
          <a:lstStyle/>
          <a:p>
            <a:endParaRPr lang="en-GB"/>
          </a:p>
        </p:txBody>
      </p:sp>
      <p:sp>
        <p:nvSpPr>
          <p:cNvPr id="26" name="Shape 24"/>
          <p:cNvSpPr/>
          <p:nvPr/>
        </p:nvSpPr>
        <p:spPr>
          <a:xfrm>
            <a:off x="13120688" y="3535561"/>
            <a:ext cx="9525" cy="4276725"/>
          </a:xfrm>
          <a:prstGeom prst="rect">
            <a:avLst/>
          </a:prstGeom>
          <a:solidFill>
            <a:srgbClr val="FFFFFF">
              <a:alpha val="14000"/>
            </a:srgbClr>
          </a:solidFill>
          <a:ln/>
        </p:spPr>
        <p:txBody>
          <a:bodyPr/>
          <a:lstStyle/>
          <a:p>
            <a:endParaRPr lang="en-GB"/>
          </a:p>
        </p:txBody>
      </p:sp>
      <p:sp>
        <p:nvSpPr>
          <p:cNvPr id="27" name="Text 25"/>
          <p:cNvSpPr/>
          <p:nvPr/>
        </p:nvSpPr>
        <p:spPr>
          <a:xfrm>
            <a:off x="9601200" y="3954661"/>
            <a:ext cx="3291507" cy="219075"/>
          </a:xfrm>
          <a:prstGeom prst="rect">
            <a:avLst/>
          </a:prstGeom>
          <a:noFill/>
          <a:ln/>
        </p:spPr>
        <p:txBody>
          <a:bodyPr wrap="square" lIns="25400" tIns="25400" rIns="25400" bIns="25400" rtlCol="0" anchor="t">
            <a:normAutofit/>
          </a:bodyPr>
          <a:lstStyle/>
          <a:p>
            <a:pPr marL="0" indent="0" algn="l">
              <a:buNone/>
            </a:pPr>
            <a:r>
              <a:rPr lang="en-US" sz="1050" b="1" kern="0" spc="210">
                <a:solidFill>
                  <a:srgbClr val="2FD6F5"/>
                </a:solidFill>
                <a:latin typeface="Open Sans" pitchFamily="34" charset="0"/>
                <a:ea typeface="Open Sans" pitchFamily="34" charset="-122"/>
                <a:cs typeface="Open Sans" pitchFamily="34" charset="-120"/>
              </a:rPr>
              <a:t>03</a:t>
            </a:r>
            <a:endParaRPr lang="en-US" sz="1050"/>
          </a:p>
        </p:txBody>
      </p:sp>
      <p:sp>
        <p:nvSpPr>
          <p:cNvPr id="28" name="Text 26"/>
          <p:cNvSpPr/>
          <p:nvPr/>
        </p:nvSpPr>
        <p:spPr>
          <a:xfrm>
            <a:off x="9601200" y="4364236"/>
            <a:ext cx="3291507" cy="358080"/>
          </a:xfrm>
          <a:prstGeom prst="rect">
            <a:avLst/>
          </a:prstGeom>
          <a:noFill/>
          <a:ln/>
        </p:spPr>
        <p:txBody>
          <a:bodyPr wrap="square" lIns="25400" tIns="25400" rIns="25400" bIns="25400" rtlCol="0" anchor="t">
            <a:normAutofit fontScale="92500" lnSpcReduction="20000"/>
          </a:bodyPr>
          <a:lstStyle/>
          <a:p>
            <a:pPr marL="0" indent="0" algn="l">
              <a:lnSpc>
                <a:spcPct val="112000"/>
              </a:lnSpc>
              <a:buNone/>
            </a:pPr>
            <a:r>
              <a:rPr lang="en-US" sz="2250" b="1" kern="0" spc="-34">
                <a:solidFill>
                  <a:srgbClr val="FFFFFF"/>
                </a:solidFill>
                <a:latin typeface="Open Sans" pitchFamily="34" charset="0"/>
                <a:ea typeface="Open Sans" pitchFamily="34" charset="-122"/>
                <a:cs typeface="Open Sans" pitchFamily="34" charset="-120"/>
              </a:rPr>
              <a:t>Consistent Structure</a:t>
            </a:r>
            <a:endParaRPr lang="en-US" sz="2250"/>
          </a:p>
        </p:txBody>
      </p:sp>
      <p:sp>
        <p:nvSpPr>
          <p:cNvPr id="29" name="Text 27"/>
          <p:cNvSpPr/>
          <p:nvPr/>
        </p:nvSpPr>
        <p:spPr>
          <a:xfrm>
            <a:off x="9601200" y="4855666"/>
            <a:ext cx="3291507" cy="852488"/>
          </a:xfrm>
          <a:prstGeom prst="rect">
            <a:avLst/>
          </a:prstGeom>
          <a:noFill/>
          <a:ln/>
        </p:spPr>
        <p:txBody>
          <a:bodyPr wrap="square" lIns="25400" tIns="25400" rIns="25400" bIns="25400" rtlCol="0" anchor="t">
            <a:normAutofit fontScale="92500" lnSpcReduction="20000"/>
          </a:bodyPr>
          <a:lstStyle/>
          <a:p>
            <a:pPr marL="0" indent="0" algn="l">
              <a:lnSpc>
                <a:spcPct val="150000"/>
              </a:lnSpc>
              <a:buNone/>
            </a:pPr>
            <a:r>
              <a:rPr lang="en-US" sz="1425">
                <a:solidFill>
                  <a:srgbClr val="FFFFFF">
                    <a:alpha val="78000"/>
                  </a:srgbClr>
                </a:solidFill>
                <a:latin typeface="Open Sans" pitchFamily="34" charset="0"/>
                <a:ea typeface="Open Sans" pitchFamily="34" charset="-122"/>
                <a:cs typeface="Open Sans" pitchFamily="34" charset="-120"/>
              </a:rPr>
              <a:t>The same output regardless of time pressure or individual writing style — vital for compliance and defensibility.</a:t>
            </a:r>
            <a:endParaRPr lang="en-US" sz="1425"/>
          </a:p>
        </p:txBody>
      </p:sp>
      <p:sp>
        <p:nvSpPr>
          <p:cNvPr id="30" name="Shape 28"/>
          <p:cNvSpPr/>
          <p:nvPr/>
        </p:nvSpPr>
        <p:spPr>
          <a:xfrm>
            <a:off x="13377863" y="3535561"/>
            <a:ext cx="3862387" cy="4276725"/>
          </a:xfrm>
          <a:prstGeom prst="roundRect">
            <a:avLst>
              <a:gd name="adj" fmla="val 3946"/>
            </a:avLst>
          </a:prstGeom>
          <a:solidFill>
            <a:srgbClr val="FFFFFF">
              <a:alpha val="5000"/>
            </a:srgbClr>
          </a:solidFill>
          <a:ln/>
        </p:spPr>
        <p:txBody>
          <a:bodyPr/>
          <a:lstStyle/>
          <a:p>
            <a:endParaRPr lang="en-GB"/>
          </a:p>
        </p:txBody>
      </p:sp>
      <p:sp>
        <p:nvSpPr>
          <p:cNvPr id="31" name="Shape 29"/>
          <p:cNvSpPr/>
          <p:nvPr/>
        </p:nvSpPr>
        <p:spPr>
          <a:xfrm>
            <a:off x="13377863" y="7802761"/>
            <a:ext cx="3862387" cy="9525"/>
          </a:xfrm>
          <a:prstGeom prst="rect">
            <a:avLst/>
          </a:prstGeom>
          <a:solidFill>
            <a:srgbClr val="FFFFFF">
              <a:alpha val="14000"/>
            </a:srgbClr>
          </a:solidFill>
          <a:ln/>
        </p:spPr>
        <p:txBody>
          <a:bodyPr/>
          <a:lstStyle/>
          <a:p>
            <a:endParaRPr lang="en-GB"/>
          </a:p>
        </p:txBody>
      </p:sp>
      <p:sp>
        <p:nvSpPr>
          <p:cNvPr id="32" name="Shape 30"/>
          <p:cNvSpPr/>
          <p:nvPr/>
        </p:nvSpPr>
        <p:spPr>
          <a:xfrm>
            <a:off x="13377863" y="3535561"/>
            <a:ext cx="3862387" cy="38100"/>
          </a:xfrm>
          <a:prstGeom prst="rect">
            <a:avLst/>
          </a:prstGeom>
          <a:solidFill>
            <a:srgbClr val="2FD6F5"/>
          </a:solidFill>
          <a:ln/>
        </p:spPr>
        <p:txBody>
          <a:bodyPr/>
          <a:lstStyle/>
          <a:p>
            <a:endParaRPr lang="en-GB"/>
          </a:p>
        </p:txBody>
      </p:sp>
      <p:sp>
        <p:nvSpPr>
          <p:cNvPr id="33" name="Shape 31"/>
          <p:cNvSpPr/>
          <p:nvPr/>
        </p:nvSpPr>
        <p:spPr>
          <a:xfrm>
            <a:off x="13377863" y="3535561"/>
            <a:ext cx="9525" cy="4276725"/>
          </a:xfrm>
          <a:prstGeom prst="rect">
            <a:avLst/>
          </a:prstGeom>
          <a:solidFill>
            <a:srgbClr val="FFFFFF">
              <a:alpha val="14000"/>
            </a:srgbClr>
          </a:solidFill>
          <a:ln/>
        </p:spPr>
        <p:txBody>
          <a:bodyPr/>
          <a:lstStyle/>
          <a:p>
            <a:endParaRPr lang="en-GB"/>
          </a:p>
        </p:txBody>
      </p:sp>
      <p:sp>
        <p:nvSpPr>
          <p:cNvPr id="34" name="Shape 32"/>
          <p:cNvSpPr/>
          <p:nvPr/>
        </p:nvSpPr>
        <p:spPr>
          <a:xfrm>
            <a:off x="17230725" y="3535561"/>
            <a:ext cx="9525" cy="4276725"/>
          </a:xfrm>
          <a:prstGeom prst="rect">
            <a:avLst/>
          </a:prstGeom>
          <a:solidFill>
            <a:srgbClr val="FFFFFF">
              <a:alpha val="14000"/>
            </a:srgbClr>
          </a:solidFill>
          <a:ln/>
        </p:spPr>
        <p:txBody>
          <a:bodyPr/>
          <a:lstStyle/>
          <a:p>
            <a:endParaRPr lang="en-GB"/>
          </a:p>
        </p:txBody>
      </p:sp>
      <p:sp>
        <p:nvSpPr>
          <p:cNvPr id="35" name="Text 33"/>
          <p:cNvSpPr/>
          <p:nvPr/>
        </p:nvSpPr>
        <p:spPr>
          <a:xfrm>
            <a:off x="13711238" y="3954661"/>
            <a:ext cx="3291507" cy="219075"/>
          </a:xfrm>
          <a:prstGeom prst="rect">
            <a:avLst/>
          </a:prstGeom>
          <a:noFill/>
          <a:ln/>
        </p:spPr>
        <p:txBody>
          <a:bodyPr wrap="square" lIns="25400" tIns="25400" rIns="25400" bIns="25400" rtlCol="0" anchor="t">
            <a:normAutofit/>
          </a:bodyPr>
          <a:lstStyle/>
          <a:p>
            <a:pPr marL="0" indent="0" algn="l">
              <a:buNone/>
            </a:pPr>
            <a:r>
              <a:rPr lang="en-US" sz="1050" b="1" kern="0" spc="210">
                <a:solidFill>
                  <a:srgbClr val="2FD6F5"/>
                </a:solidFill>
                <a:latin typeface="Open Sans" pitchFamily="34" charset="0"/>
                <a:ea typeface="Open Sans" pitchFamily="34" charset="-122"/>
                <a:cs typeface="Open Sans" pitchFamily="34" charset="-120"/>
              </a:rPr>
              <a:t>04</a:t>
            </a:r>
            <a:endParaRPr lang="en-US" sz="1050"/>
          </a:p>
        </p:txBody>
      </p:sp>
      <p:sp>
        <p:nvSpPr>
          <p:cNvPr id="36" name="Text 34"/>
          <p:cNvSpPr/>
          <p:nvPr/>
        </p:nvSpPr>
        <p:spPr>
          <a:xfrm>
            <a:off x="13711238" y="4364236"/>
            <a:ext cx="3291507" cy="358080"/>
          </a:xfrm>
          <a:prstGeom prst="rect">
            <a:avLst/>
          </a:prstGeom>
          <a:noFill/>
          <a:ln/>
        </p:spPr>
        <p:txBody>
          <a:bodyPr wrap="square" lIns="25400" tIns="25400" rIns="25400" bIns="25400" rtlCol="0" anchor="t">
            <a:normAutofit fontScale="92500" lnSpcReduction="20000"/>
          </a:bodyPr>
          <a:lstStyle/>
          <a:p>
            <a:pPr marL="0" indent="0" algn="l">
              <a:lnSpc>
                <a:spcPct val="112000"/>
              </a:lnSpc>
              <a:buNone/>
            </a:pPr>
            <a:r>
              <a:rPr lang="en-US" sz="2250" b="1" kern="0" spc="-34">
                <a:solidFill>
                  <a:srgbClr val="FFFFFF"/>
                </a:solidFill>
                <a:latin typeface="Open Sans" pitchFamily="34" charset="0"/>
                <a:ea typeface="Open Sans" pitchFamily="34" charset="-122"/>
                <a:cs typeface="Open Sans" pitchFamily="34" charset="-120"/>
              </a:rPr>
              <a:t>Staff Confidence</a:t>
            </a:r>
            <a:endParaRPr lang="en-US" sz="2250"/>
          </a:p>
        </p:txBody>
      </p:sp>
      <p:sp>
        <p:nvSpPr>
          <p:cNvPr id="37" name="Text 35"/>
          <p:cNvSpPr/>
          <p:nvPr/>
        </p:nvSpPr>
        <p:spPr>
          <a:xfrm>
            <a:off x="13711238" y="4855666"/>
            <a:ext cx="3291507" cy="852488"/>
          </a:xfrm>
          <a:prstGeom prst="rect">
            <a:avLst/>
          </a:prstGeom>
          <a:noFill/>
          <a:ln/>
        </p:spPr>
        <p:txBody>
          <a:bodyPr wrap="square" lIns="25400" tIns="25400" rIns="25400" bIns="25400" rtlCol="0" anchor="t">
            <a:normAutofit fontScale="92500" lnSpcReduction="20000"/>
          </a:bodyPr>
          <a:lstStyle/>
          <a:p>
            <a:pPr marL="0" indent="0" algn="l">
              <a:lnSpc>
                <a:spcPct val="150000"/>
              </a:lnSpc>
              <a:buNone/>
            </a:pPr>
            <a:r>
              <a:rPr lang="en-US" sz="1425">
                <a:solidFill>
                  <a:srgbClr val="FFFFFF">
                    <a:alpha val="78000"/>
                  </a:srgbClr>
                </a:solidFill>
                <a:latin typeface="Open Sans" pitchFamily="34" charset="0"/>
                <a:ea typeface="Open Sans" pitchFamily="34" charset="-122"/>
                <a:cs typeface="Open Sans" pitchFamily="34" charset="-120"/>
              </a:rPr>
              <a:t>Voluntary adoption, wellbeing, and accessibility for neurodiverse staff built into the way the tool works.</a:t>
            </a:r>
            <a:endParaRPr lang="en-US" sz="1425"/>
          </a:p>
        </p:txBody>
      </p:sp>
      <p:sp>
        <p:nvSpPr>
          <p:cNvPr id="38" name="Shape 36"/>
          <p:cNvSpPr/>
          <p:nvPr/>
        </p:nvSpPr>
        <p:spPr>
          <a:xfrm>
            <a:off x="0" y="10201275"/>
            <a:ext cx="18288000" cy="85725"/>
          </a:xfrm>
          <a:prstGeom prst="rect">
            <a:avLst/>
          </a:prstGeom>
          <a:solidFill>
            <a:srgbClr val="2FD6F5"/>
          </a:solidFill>
          <a:ln/>
        </p:spPr>
        <p:txBody>
          <a:bodyPr/>
          <a:lstStyle/>
          <a:p>
            <a:endParaRPr lang="en-GB"/>
          </a:p>
        </p:txBody>
      </p:sp>
      <p:sp>
        <p:nvSpPr>
          <p:cNvPr id="43" name="Shape 4">
            <a:extLst>
              <a:ext uri="{FF2B5EF4-FFF2-40B4-BE49-F238E27FC236}">
                <a16:creationId xmlns:a16="http://schemas.microsoft.com/office/drawing/2014/main" id="{EC3F9A63-B5EE-64EC-9640-872EF7B0A47F}"/>
              </a:ext>
            </a:extLst>
          </p:cNvPr>
          <p:cNvSpPr/>
          <p:nvPr/>
        </p:nvSpPr>
        <p:spPr>
          <a:xfrm>
            <a:off x="1066800" y="8097142"/>
            <a:ext cx="16173450" cy="646811"/>
          </a:xfrm>
          <a:prstGeom prst="roundRect">
            <a:avLst>
              <a:gd name="adj" fmla="val 3448"/>
            </a:avLst>
          </a:prstGeom>
          <a:solidFill>
            <a:srgbClr val="FFFFFF"/>
          </a:solidFill>
          <a:ln w="9525">
            <a:solidFill>
              <a:srgbClr val="E3E8EF"/>
            </a:solidFill>
            <a:prstDash val="solid"/>
          </a:ln>
          <a:effectLst>
            <a:outerShdw blurRad="666750" dist="285750" dir="5400000" algn="bl" rotWithShape="0">
              <a:srgbClr val="0A1A35">
                <a:alpha val="50000"/>
              </a:srgbClr>
            </a:outerShdw>
          </a:effectLst>
        </p:spPr>
        <p:txBody>
          <a:bodyPr/>
          <a:lstStyle/>
          <a:p>
            <a:endParaRPr lang="en-GB"/>
          </a:p>
        </p:txBody>
      </p:sp>
      <p:sp>
        <p:nvSpPr>
          <p:cNvPr id="51" name="Text 8">
            <a:extLst>
              <a:ext uri="{FF2B5EF4-FFF2-40B4-BE49-F238E27FC236}">
                <a16:creationId xmlns:a16="http://schemas.microsoft.com/office/drawing/2014/main" id="{C87C8A46-0B44-8874-9884-C80D20699034}"/>
              </a:ext>
            </a:extLst>
          </p:cNvPr>
          <p:cNvSpPr/>
          <p:nvPr/>
        </p:nvSpPr>
        <p:spPr>
          <a:xfrm>
            <a:off x="1381125" y="8258175"/>
            <a:ext cx="15621620" cy="530424"/>
          </a:xfrm>
          <a:prstGeom prst="rect">
            <a:avLst/>
          </a:prstGeom>
          <a:noFill/>
          <a:ln/>
        </p:spPr>
        <p:txBody>
          <a:bodyPr wrap="square" lIns="25400" tIns="25400" rIns="25400" bIns="25400" rtlCol="0" anchor="t">
            <a:normAutofit/>
          </a:bodyPr>
          <a:lstStyle/>
          <a:p>
            <a:pPr fontAlgn="t">
              <a:lnSpc>
                <a:spcPct val="100000"/>
              </a:lnSpc>
              <a:buNone/>
            </a:pPr>
            <a:r>
              <a:rPr lang="en-GB" b="1"/>
              <a:t>Professional judgement remains human Every output is a draft. The responsible officer checks, corrects and approves it before it becomes part of the official record.</a:t>
            </a:r>
            <a:endParaRPr lang="en-GB"/>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FFFFF"/>
          </a:solidFill>
          <a:ln/>
        </p:spPr>
        <p:txBody>
          <a:bodyPr/>
          <a:lstStyle/>
          <a:p>
            <a:endParaRPr lang="en-GB"/>
          </a:p>
        </p:txBody>
      </p:sp>
      <p:sp>
        <p:nvSpPr>
          <p:cNvPr id="3" name="Shape 1"/>
          <p:cNvSpPr/>
          <p:nvPr/>
        </p:nvSpPr>
        <p:spPr>
          <a:xfrm>
            <a:off x="1047750" y="890588"/>
            <a:ext cx="342900" cy="28575"/>
          </a:xfrm>
          <a:prstGeom prst="rect">
            <a:avLst/>
          </a:prstGeom>
          <a:solidFill>
            <a:srgbClr val="0E8AA8"/>
          </a:solidFill>
          <a:ln/>
        </p:spPr>
        <p:txBody>
          <a:bodyPr/>
          <a:lstStyle/>
          <a:p>
            <a:endParaRPr lang="en-GB"/>
          </a:p>
        </p:txBody>
      </p:sp>
      <p:sp>
        <p:nvSpPr>
          <p:cNvPr id="4" name="Text 2"/>
          <p:cNvSpPr/>
          <p:nvPr/>
        </p:nvSpPr>
        <p:spPr>
          <a:xfrm>
            <a:off x="1543050" y="800100"/>
            <a:ext cx="2565053" cy="247650"/>
          </a:xfrm>
          <a:prstGeom prst="rect">
            <a:avLst/>
          </a:prstGeom>
          <a:noFill/>
          <a:ln/>
        </p:spPr>
        <p:txBody>
          <a:bodyPr wrap="square" lIns="0" tIns="0" rIns="0" bIns="0" rtlCol="0" anchor="t">
            <a:normAutofit/>
          </a:bodyPr>
          <a:lstStyle/>
          <a:p>
            <a:pPr marL="0" indent="0" algn="l">
              <a:buNone/>
            </a:pPr>
            <a:r>
              <a:rPr lang="en-US" sz="1200" b="1" kern="0" spc="312">
                <a:solidFill>
                  <a:srgbClr val="0E8AA8"/>
                </a:solidFill>
                <a:latin typeface="Open Sans" pitchFamily="34" charset="0"/>
                <a:ea typeface="Open Sans" pitchFamily="34" charset="-122"/>
                <a:cs typeface="Open Sans" pitchFamily="34" charset="-120"/>
              </a:rPr>
              <a:t>AT PROGRAMME SCALE</a:t>
            </a:r>
            <a:endParaRPr lang="en-US" sz="1200"/>
          </a:p>
        </p:txBody>
      </p:sp>
      <p:sp>
        <p:nvSpPr>
          <p:cNvPr id="5" name="Text 3"/>
          <p:cNvSpPr/>
          <p:nvPr/>
        </p:nvSpPr>
        <p:spPr>
          <a:xfrm>
            <a:off x="1047750" y="1409700"/>
            <a:ext cx="15304770" cy="603498"/>
          </a:xfrm>
          <a:prstGeom prst="rect">
            <a:avLst/>
          </a:prstGeom>
          <a:noFill/>
          <a:ln/>
        </p:spPr>
        <p:txBody>
          <a:bodyPr wrap="square" lIns="25400" tIns="25400" rIns="25400" bIns="25400" rtlCol="0" anchor="t">
            <a:normAutofit fontScale="92500" lnSpcReduction="20000"/>
          </a:bodyPr>
          <a:lstStyle/>
          <a:p>
            <a:pPr marL="0" indent="0" algn="l">
              <a:lnSpc>
                <a:spcPct val="106000"/>
              </a:lnSpc>
              <a:buNone/>
            </a:pPr>
            <a:r>
              <a:rPr lang="en-US" sz="4200" b="1" kern="0" spc="-84">
                <a:solidFill>
                  <a:srgbClr val="0A1A35"/>
                </a:solidFill>
                <a:latin typeface="Open Sans" pitchFamily="34" charset="0"/>
                <a:ea typeface="Open Sans" pitchFamily="34" charset="-122"/>
                <a:cs typeface="Open Sans" pitchFamily="34" charset="-120"/>
              </a:rPr>
              <a:t>What we have learned</a:t>
            </a:r>
            <a:endParaRPr lang="en-US" sz="4200"/>
          </a:p>
        </p:txBody>
      </p:sp>
      <p:sp>
        <p:nvSpPr>
          <p:cNvPr id="6" name="Shape 4"/>
          <p:cNvSpPr/>
          <p:nvPr/>
        </p:nvSpPr>
        <p:spPr>
          <a:xfrm>
            <a:off x="1047750" y="3187898"/>
            <a:ext cx="5194250" cy="1955602"/>
          </a:xfrm>
          <a:prstGeom prst="roundRect">
            <a:avLst>
              <a:gd name="adj" fmla="val 3448"/>
            </a:avLst>
          </a:prstGeom>
          <a:solidFill>
            <a:srgbClr val="FFFFFF"/>
          </a:solidFill>
          <a:ln w="9525">
            <a:solidFill>
              <a:srgbClr val="E3E8EF"/>
            </a:solidFill>
            <a:prstDash val="solid"/>
          </a:ln>
          <a:effectLst>
            <a:outerShdw blurRad="666750" dist="285750" dir="5400000" algn="bl" rotWithShape="0">
              <a:srgbClr val="0A1A35">
                <a:alpha val="50000"/>
              </a:srgbClr>
            </a:outerShdw>
          </a:effectLst>
        </p:spPr>
        <p:txBody>
          <a:bodyPr/>
          <a:lstStyle/>
          <a:p>
            <a:endParaRPr lang="en-GB"/>
          </a:p>
        </p:txBody>
      </p:sp>
      <p:sp>
        <p:nvSpPr>
          <p:cNvPr id="10" name="Text 8"/>
          <p:cNvSpPr/>
          <p:nvPr/>
        </p:nvSpPr>
        <p:spPr>
          <a:xfrm>
            <a:off x="1476375" y="3727829"/>
            <a:ext cx="4467110" cy="1238250"/>
          </a:xfrm>
          <a:prstGeom prst="rect">
            <a:avLst/>
          </a:prstGeom>
          <a:noFill/>
          <a:ln/>
        </p:spPr>
        <p:txBody>
          <a:bodyPr wrap="square" lIns="25400" tIns="25400" rIns="25400" bIns="25400" rtlCol="0" anchor="t">
            <a:normAutofit/>
          </a:bodyPr>
          <a:lstStyle/>
          <a:p>
            <a:pPr marL="0" indent="0" algn="l">
              <a:lnSpc>
                <a:spcPct val="150000"/>
              </a:lnSpc>
              <a:buNone/>
            </a:pPr>
            <a:r>
              <a:rPr lang="en-GB" sz="1575">
                <a:solidFill>
                  <a:srgbClr val="46566F"/>
                </a:solidFill>
                <a:latin typeface="Open Sans" pitchFamily="34" charset="0"/>
                <a:ea typeface="Open Sans" pitchFamily="34" charset="-122"/>
                <a:cs typeface="Open Sans" pitchFamily="34" charset="-120"/>
              </a:rPr>
              <a:t>Structured professional conversations work better than rapid, multi-speaker updates.</a:t>
            </a:r>
            <a:endParaRPr lang="en-US" sz="1575"/>
          </a:p>
        </p:txBody>
      </p:sp>
      <p:sp>
        <p:nvSpPr>
          <p:cNvPr id="11" name="Shape 9"/>
          <p:cNvSpPr/>
          <p:nvPr/>
        </p:nvSpPr>
        <p:spPr>
          <a:xfrm>
            <a:off x="6546800" y="3187898"/>
            <a:ext cx="5194250" cy="1955602"/>
          </a:xfrm>
          <a:prstGeom prst="roundRect">
            <a:avLst>
              <a:gd name="adj" fmla="val 3448"/>
            </a:avLst>
          </a:prstGeom>
          <a:solidFill>
            <a:srgbClr val="FFFFFF"/>
          </a:solidFill>
          <a:ln w="9525">
            <a:solidFill>
              <a:srgbClr val="E3E8EF"/>
            </a:solidFill>
            <a:prstDash val="solid"/>
          </a:ln>
          <a:effectLst>
            <a:outerShdw blurRad="666750" dist="285750" dir="5400000" algn="bl" rotWithShape="0">
              <a:srgbClr val="0A1A35">
                <a:alpha val="50000"/>
              </a:srgbClr>
            </a:outerShdw>
          </a:effectLst>
        </p:spPr>
        <p:txBody>
          <a:bodyPr/>
          <a:lstStyle/>
          <a:p>
            <a:endParaRPr lang="en-GB"/>
          </a:p>
        </p:txBody>
      </p:sp>
      <p:sp>
        <p:nvSpPr>
          <p:cNvPr id="15" name="Text 13"/>
          <p:cNvSpPr/>
          <p:nvPr/>
        </p:nvSpPr>
        <p:spPr>
          <a:xfrm>
            <a:off x="6975425" y="3727829"/>
            <a:ext cx="4467110" cy="1238250"/>
          </a:xfrm>
          <a:prstGeom prst="rect">
            <a:avLst/>
          </a:prstGeom>
          <a:noFill/>
          <a:ln/>
        </p:spPr>
        <p:txBody>
          <a:bodyPr wrap="square" lIns="25400" tIns="25400" rIns="25400" bIns="25400" rtlCol="0" anchor="t">
            <a:normAutofit/>
          </a:bodyPr>
          <a:lstStyle/>
          <a:p>
            <a:pPr marL="0" indent="0" algn="l">
              <a:lnSpc>
                <a:spcPct val="150000"/>
              </a:lnSpc>
              <a:buNone/>
            </a:pPr>
            <a:r>
              <a:rPr lang="en-GB" sz="1575">
                <a:solidFill>
                  <a:srgbClr val="46566F"/>
                </a:solidFill>
                <a:latin typeface="Open Sans" pitchFamily="34" charset="0"/>
                <a:ea typeface="Open Sans" pitchFamily="34" charset="-122"/>
                <a:cs typeface="Open Sans" pitchFamily="34" charset="-120"/>
              </a:rPr>
              <a:t>Service-specific templates and context matter more than a generic prompt.</a:t>
            </a:r>
            <a:endParaRPr lang="en-US" sz="1575"/>
          </a:p>
        </p:txBody>
      </p:sp>
      <p:sp>
        <p:nvSpPr>
          <p:cNvPr id="16" name="Shape 14"/>
          <p:cNvSpPr/>
          <p:nvPr/>
        </p:nvSpPr>
        <p:spPr>
          <a:xfrm>
            <a:off x="12045851" y="3187898"/>
            <a:ext cx="5194250" cy="1955602"/>
          </a:xfrm>
          <a:prstGeom prst="roundRect">
            <a:avLst>
              <a:gd name="adj" fmla="val 3448"/>
            </a:avLst>
          </a:prstGeom>
          <a:solidFill>
            <a:srgbClr val="FFFFFF"/>
          </a:solidFill>
          <a:ln w="9525">
            <a:solidFill>
              <a:srgbClr val="E3E8EF"/>
            </a:solidFill>
            <a:prstDash val="solid"/>
          </a:ln>
          <a:effectLst>
            <a:outerShdw blurRad="666750" dist="285750" dir="5400000" algn="bl" rotWithShape="0">
              <a:srgbClr val="0A1A35">
                <a:alpha val="50000"/>
              </a:srgbClr>
            </a:outerShdw>
          </a:effectLst>
        </p:spPr>
        <p:txBody>
          <a:bodyPr/>
          <a:lstStyle/>
          <a:p>
            <a:endParaRPr lang="en-GB"/>
          </a:p>
        </p:txBody>
      </p:sp>
      <p:sp>
        <p:nvSpPr>
          <p:cNvPr id="20" name="Text 18"/>
          <p:cNvSpPr/>
          <p:nvPr/>
        </p:nvSpPr>
        <p:spPr>
          <a:xfrm>
            <a:off x="12474476" y="3727829"/>
            <a:ext cx="4467110" cy="938213"/>
          </a:xfrm>
          <a:prstGeom prst="rect">
            <a:avLst/>
          </a:prstGeom>
          <a:noFill/>
          <a:ln/>
        </p:spPr>
        <p:txBody>
          <a:bodyPr wrap="square" lIns="25400" tIns="25400" rIns="25400" bIns="25400" rtlCol="0" anchor="t">
            <a:normAutofit/>
          </a:bodyPr>
          <a:lstStyle/>
          <a:p>
            <a:pPr marL="0" indent="0" algn="l">
              <a:lnSpc>
                <a:spcPct val="150000"/>
              </a:lnSpc>
              <a:buNone/>
            </a:pPr>
            <a:r>
              <a:rPr lang="en-GB" sz="1575">
                <a:solidFill>
                  <a:srgbClr val="46566F"/>
                </a:solidFill>
                <a:latin typeface="Open Sans" pitchFamily="34" charset="0"/>
                <a:ea typeface="Open Sans" pitchFamily="34" charset="-122"/>
                <a:cs typeface="Open Sans" pitchFamily="34" charset="-120"/>
              </a:rPr>
              <a:t>Onboarding is an organisational-change process, not simply granting access.</a:t>
            </a:r>
            <a:endParaRPr lang="en-US" sz="1575"/>
          </a:p>
        </p:txBody>
      </p:sp>
      <p:sp>
        <p:nvSpPr>
          <p:cNvPr id="21" name="Shape 19"/>
          <p:cNvSpPr/>
          <p:nvPr/>
        </p:nvSpPr>
        <p:spPr>
          <a:xfrm>
            <a:off x="0" y="10201275"/>
            <a:ext cx="18288000" cy="85725"/>
          </a:xfrm>
          <a:prstGeom prst="rect">
            <a:avLst/>
          </a:prstGeom>
          <a:solidFill>
            <a:srgbClr val="0B2147"/>
          </a:solidFill>
          <a:ln/>
        </p:spPr>
        <p:txBody>
          <a:bodyPr/>
          <a:lstStyle/>
          <a:p>
            <a:endParaRPr lang="en-GB"/>
          </a:p>
        </p:txBody>
      </p:sp>
      <p:sp>
        <p:nvSpPr>
          <p:cNvPr id="24" name="Shape 14">
            <a:extLst>
              <a:ext uri="{FF2B5EF4-FFF2-40B4-BE49-F238E27FC236}">
                <a16:creationId xmlns:a16="http://schemas.microsoft.com/office/drawing/2014/main" id="{A1964D2E-93DF-39B0-CBE8-4D6475EA39ED}"/>
              </a:ext>
            </a:extLst>
          </p:cNvPr>
          <p:cNvSpPr/>
          <p:nvPr/>
        </p:nvSpPr>
        <p:spPr>
          <a:xfrm>
            <a:off x="1047750" y="5861000"/>
            <a:ext cx="16283712" cy="914400"/>
          </a:xfrm>
          <a:prstGeom prst="roundRect">
            <a:avLst>
              <a:gd name="adj" fmla="val 9632"/>
            </a:avLst>
          </a:prstGeom>
          <a:solidFill>
            <a:srgbClr val="0B2147"/>
          </a:solidFill>
          <a:ln/>
        </p:spPr>
        <p:txBody>
          <a:bodyPr/>
          <a:lstStyle/>
          <a:p>
            <a:endParaRPr lang="en-GB"/>
          </a:p>
        </p:txBody>
      </p:sp>
      <p:sp>
        <p:nvSpPr>
          <p:cNvPr id="26" name="Text 15">
            <a:extLst>
              <a:ext uri="{FF2B5EF4-FFF2-40B4-BE49-F238E27FC236}">
                <a16:creationId xmlns:a16="http://schemas.microsoft.com/office/drawing/2014/main" id="{4FECF216-BE43-64E5-19B6-2A053A132276}"/>
              </a:ext>
            </a:extLst>
          </p:cNvPr>
          <p:cNvSpPr/>
          <p:nvPr/>
        </p:nvSpPr>
        <p:spPr>
          <a:xfrm>
            <a:off x="1409700" y="6146213"/>
            <a:ext cx="15603292" cy="590550"/>
          </a:xfrm>
          <a:prstGeom prst="rect">
            <a:avLst/>
          </a:prstGeom>
          <a:noFill/>
          <a:ln/>
        </p:spPr>
        <p:txBody>
          <a:bodyPr wrap="square" lIns="25400" tIns="25400" rIns="25400" bIns="25400" rtlCol="0" anchor="t">
            <a:normAutofit fontScale="70000" lnSpcReduction="20000"/>
          </a:bodyPr>
          <a:lstStyle/>
          <a:p>
            <a:pPr marL="0" indent="0" algn="ctr">
              <a:lnSpc>
                <a:spcPct val="100000"/>
              </a:lnSpc>
              <a:buNone/>
            </a:pPr>
            <a:r>
              <a:rPr lang="en-GB" sz="4350" b="1" kern="0" spc="-87">
                <a:solidFill>
                  <a:srgbClr val="2FD6F5"/>
                </a:solidFill>
                <a:latin typeface="Open Sans" pitchFamily="34" charset="0"/>
                <a:ea typeface="Open Sans" pitchFamily="34" charset="-122"/>
                <a:cs typeface="Open Sans" pitchFamily="34" charset="-120"/>
              </a:rPr>
              <a:t>Where the output is not reliable or valuable enough, refine the use case or stop.</a:t>
            </a:r>
            <a:endParaRPr lang="en-US" sz="435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64D97-3458-5F35-538F-066AC071475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5A36C48-518D-4CB0-0686-9F9C3069D28B}"/>
              </a:ext>
            </a:extLst>
          </p:cNvPr>
          <p:cNvSpPr/>
          <p:nvPr/>
        </p:nvSpPr>
        <p:spPr>
          <a:xfrm>
            <a:off x="0" y="0"/>
            <a:ext cx="18288000" cy="10287000"/>
          </a:xfrm>
          <a:prstGeom prst="rect">
            <a:avLst/>
          </a:prstGeom>
          <a:solidFill>
            <a:srgbClr val="FFFFFF"/>
          </a:solidFill>
          <a:ln/>
        </p:spPr>
        <p:txBody>
          <a:bodyPr/>
          <a:lstStyle/>
          <a:p>
            <a:endParaRPr lang="en-GB"/>
          </a:p>
        </p:txBody>
      </p:sp>
      <p:sp>
        <p:nvSpPr>
          <p:cNvPr id="3" name="Shape 1">
            <a:extLst>
              <a:ext uri="{FF2B5EF4-FFF2-40B4-BE49-F238E27FC236}">
                <a16:creationId xmlns:a16="http://schemas.microsoft.com/office/drawing/2014/main" id="{AEE697F2-50CD-6539-124C-4EA7B724B60A}"/>
              </a:ext>
            </a:extLst>
          </p:cNvPr>
          <p:cNvSpPr/>
          <p:nvPr/>
        </p:nvSpPr>
        <p:spPr>
          <a:xfrm>
            <a:off x="1047750" y="890588"/>
            <a:ext cx="342900" cy="28575"/>
          </a:xfrm>
          <a:prstGeom prst="rect">
            <a:avLst/>
          </a:prstGeom>
          <a:solidFill>
            <a:srgbClr val="0E8AA8"/>
          </a:solidFill>
          <a:ln/>
        </p:spPr>
        <p:txBody>
          <a:bodyPr/>
          <a:lstStyle/>
          <a:p>
            <a:endParaRPr lang="en-GB"/>
          </a:p>
        </p:txBody>
      </p:sp>
      <p:sp>
        <p:nvSpPr>
          <p:cNvPr id="4" name="Text 2">
            <a:extLst>
              <a:ext uri="{FF2B5EF4-FFF2-40B4-BE49-F238E27FC236}">
                <a16:creationId xmlns:a16="http://schemas.microsoft.com/office/drawing/2014/main" id="{20BDEFD7-8576-801F-81F6-80EBF27359EB}"/>
              </a:ext>
            </a:extLst>
          </p:cNvPr>
          <p:cNvSpPr/>
          <p:nvPr/>
        </p:nvSpPr>
        <p:spPr>
          <a:xfrm>
            <a:off x="1543050" y="800100"/>
            <a:ext cx="2565053" cy="247650"/>
          </a:xfrm>
          <a:prstGeom prst="rect">
            <a:avLst/>
          </a:prstGeom>
          <a:noFill/>
          <a:ln/>
        </p:spPr>
        <p:txBody>
          <a:bodyPr wrap="square" lIns="0" tIns="0" rIns="0" bIns="0" rtlCol="0" anchor="t">
            <a:normAutofit/>
          </a:bodyPr>
          <a:lstStyle/>
          <a:p>
            <a:pPr marL="0" indent="0" algn="l">
              <a:buNone/>
            </a:pPr>
            <a:r>
              <a:rPr lang="en-US" sz="1200" b="1" kern="0" spc="312">
                <a:solidFill>
                  <a:srgbClr val="0E8AA8"/>
                </a:solidFill>
                <a:latin typeface="Open Sans" pitchFamily="34" charset="0"/>
                <a:ea typeface="Open Sans" pitchFamily="34" charset="-122"/>
                <a:cs typeface="Open Sans" pitchFamily="34" charset="-120"/>
              </a:rPr>
              <a:t>AT PROGRAMME SCALE</a:t>
            </a:r>
            <a:endParaRPr lang="en-US" sz="1200"/>
          </a:p>
        </p:txBody>
      </p:sp>
      <p:sp>
        <p:nvSpPr>
          <p:cNvPr id="5" name="Text 3">
            <a:extLst>
              <a:ext uri="{FF2B5EF4-FFF2-40B4-BE49-F238E27FC236}">
                <a16:creationId xmlns:a16="http://schemas.microsoft.com/office/drawing/2014/main" id="{D2C56DAC-5EE0-9A81-C6A3-23FA6E56E740}"/>
              </a:ext>
            </a:extLst>
          </p:cNvPr>
          <p:cNvSpPr/>
          <p:nvPr/>
        </p:nvSpPr>
        <p:spPr>
          <a:xfrm>
            <a:off x="1047750" y="1409700"/>
            <a:ext cx="15304770" cy="603498"/>
          </a:xfrm>
          <a:prstGeom prst="rect">
            <a:avLst/>
          </a:prstGeom>
          <a:noFill/>
          <a:ln/>
        </p:spPr>
        <p:txBody>
          <a:bodyPr wrap="square" lIns="25400" tIns="25400" rIns="25400" bIns="25400" rtlCol="0" anchor="t">
            <a:normAutofit fontScale="92500" lnSpcReduction="20000"/>
          </a:bodyPr>
          <a:lstStyle/>
          <a:p>
            <a:pPr marL="0" indent="0" algn="l">
              <a:lnSpc>
                <a:spcPct val="106000"/>
              </a:lnSpc>
              <a:buNone/>
            </a:pPr>
            <a:r>
              <a:rPr lang="en-US" sz="4200" b="1" kern="0" spc="-84">
                <a:solidFill>
                  <a:srgbClr val="0A1A35"/>
                </a:solidFill>
                <a:latin typeface="Open Sans" pitchFamily="34" charset="0"/>
                <a:ea typeface="Open Sans" pitchFamily="34" charset="-122"/>
                <a:cs typeface="Open Sans" pitchFamily="34" charset="-120"/>
              </a:rPr>
              <a:t>Three unlocks at programme scale</a:t>
            </a:r>
            <a:endParaRPr lang="en-US" sz="4200"/>
          </a:p>
        </p:txBody>
      </p:sp>
      <p:sp>
        <p:nvSpPr>
          <p:cNvPr id="6" name="Shape 4">
            <a:extLst>
              <a:ext uri="{FF2B5EF4-FFF2-40B4-BE49-F238E27FC236}">
                <a16:creationId xmlns:a16="http://schemas.microsoft.com/office/drawing/2014/main" id="{DC3BC3E1-CC9B-092E-C950-56CFE8BC445E}"/>
              </a:ext>
            </a:extLst>
          </p:cNvPr>
          <p:cNvSpPr/>
          <p:nvPr/>
        </p:nvSpPr>
        <p:spPr>
          <a:xfrm>
            <a:off x="1047750" y="3187898"/>
            <a:ext cx="5194250" cy="4972050"/>
          </a:xfrm>
          <a:prstGeom prst="roundRect">
            <a:avLst>
              <a:gd name="adj" fmla="val 3448"/>
            </a:avLst>
          </a:prstGeom>
          <a:solidFill>
            <a:srgbClr val="FFFFFF"/>
          </a:solidFill>
          <a:ln w="9525">
            <a:solidFill>
              <a:srgbClr val="E3E8EF"/>
            </a:solidFill>
            <a:prstDash val="solid"/>
          </a:ln>
          <a:effectLst>
            <a:outerShdw blurRad="666750" dist="285750" dir="5400000" algn="bl" rotWithShape="0">
              <a:srgbClr val="0A1A35">
                <a:alpha val="50000"/>
              </a:srgbClr>
            </a:outerShdw>
          </a:effectLst>
        </p:spPr>
        <p:txBody>
          <a:bodyPr/>
          <a:lstStyle/>
          <a:p>
            <a:endParaRPr lang="en-GB"/>
          </a:p>
        </p:txBody>
      </p:sp>
      <p:sp>
        <p:nvSpPr>
          <p:cNvPr id="7" name="Shape 5">
            <a:extLst>
              <a:ext uri="{FF2B5EF4-FFF2-40B4-BE49-F238E27FC236}">
                <a16:creationId xmlns:a16="http://schemas.microsoft.com/office/drawing/2014/main" id="{C7F1CF2E-5BE2-EFC0-C1E8-D43A26761338}"/>
              </a:ext>
            </a:extLst>
          </p:cNvPr>
          <p:cNvSpPr/>
          <p:nvPr/>
        </p:nvSpPr>
        <p:spPr>
          <a:xfrm>
            <a:off x="1476375" y="3654623"/>
            <a:ext cx="533400" cy="533400"/>
          </a:xfrm>
          <a:prstGeom prst="roundRect">
            <a:avLst>
              <a:gd name="adj" fmla="val 21429"/>
            </a:avLst>
          </a:prstGeom>
          <a:solidFill>
            <a:srgbClr val="0B2147"/>
          </a:solidFill>
          <a:ln/>
        </p:spPr>
        <p:txBody>
          <a:bodyPr/>
          <a:lstStyle/>
          <a:p>
            <a:endParaRPr lang="en-GB"/>
          </a:p>
        </p:txBody>
      </p:sp>
      <p:sp>
        <p:nvSpPr>
          <p:cNvPr id="8" name="Text 6">
            <a:extLst>
              <a:ext uri="{FF2B5EF4-FFF2-40B4-BE49-F238E27FC236}">
                <a16:creationId xmlns:a16="http://schemas.microsoft.com/office/drawing/2014/main" id="{3D28E2C4-2795-DD15-3498-7AE448567723}"/>
              </a:ext>
            </a:extLst>
          </p:cNvPr>
          <p:cNvSpPr/>
          <p:nvPr/>
        </p:nvSpPr>
        <p:spPr>
          <a:xfrm>
            <a:off x="1558263" y="3750159"/>
            <a:ext cx="609600" cy="571500"/>
          </a:xfrm>
          <a:prstGeom prst="rect">
            <a:avLst/>
          </a:prstGeom>
          <a:noFill/>
          <a:ln/>
        </p:spPr>
        <p:txBody>
          <a:bodyPr wrap="square" lIns="25400" tIns="25400" rIns="25400" bIns="25400" rtlCol="0" anchor="t">
            <a:normAutofit/>
          </a:bodyPr>
          <a:lstStyle/>
          <a:p>
            <a:pPr marL="0" indent="0" algn="l">
              <a:buNone/>
            </a:pPr>
            <a:r>
              <a:rPr lang="en-US" sz="1800" b="1">
                <a:solidFill>
                  <a:srgbClr val="FFFFFF"/>
                </a:solidFill>
                <a:latin typeface="Open Sans" pitchFamily="34" charset="0"/>
                <a:ea typeface="Open Sans" pitchFamily="34" charset="-122"/>
                <a:cs typeface="Open Sans" pitchFamily="34" charset="-120"/>
              </a:rPr>
              <a:t>01</a:t>
            </a:r>
            <a:endParaRPr lang="en-US" sz="1800"/>
          </a:p>
        </p:txBody>
      </p:sp>
      <p:sp>
        <p:nvSpPr>
          <p:cNvPr id="9" name="Text 7">
            <a:extLst>
              <a:ext uri="{FF2B5EF4-FFF2-40B4-BE49-F238E27FC236}">
                <a16:creationId xmlns:a16="http://schemas.microsoft.com/office/drawing/2014/main" id="{C7039900-7A0B-0FE7-68BB-39756E4105EA}"/>
              </a:ext>
            </a:extLst>
          </p:cNvPr>
          <p:cNvSpPr/>
          <p:nvPr/>
        </p:nvSpPr>
        <p:spPr>
          <a:xfrm>
            <a:off x="1476375" y="4492823"/>
            <a:ext cx="4467110" cy="390079"/>
          </a:xfrm>
          <a:prstGeom prst="rect">
            <a:avLst/>
          </a:prstGeom>
          <a:noFill/>
          <a:ln/>
        </p:spPr>
        <p:txBody>
          <a:bodyPr wrap="square" lIns="25400" tIns="25400" rIns="25400" bIns="25400" rtlCol="0" anchor="t">
            <a:normAutofit fontScale="85000" lnSpcReduction="10000"/>
          </a:bodyPr>
          <a:lstStyle/>
          <a:p>
            <a:pPr marL="0" indent="0" algn="l">
              <a:lnSpc>
                <a:spcPct val="112000"/>
              </a:lnSpc>
              <a:buNone/>
            </a:pPr>
            <a:r>
              <a:rPr lang="en-GB" sz="2475" b="1" kern="0" spc="-37">
                <a:solidFill>
                  <a:srgbClr val="0A1A35"/>
                </a:solidFill>
                <a:latin typeface="Open Sans" pitchFamily="34" charset="0"/>
                <a:ea typeface="Open Sans" pitchFamily="34" charset="-122"/>
                <a:cs typeface="Open Sans" pitchFamily="34" charset="-120"/>
              </a:rPr>
              <a:t>Evidence that can survive scrutiny</a:t>
            </a:r>
            <a:endParaRPr lang="en-US" sz="2475"/>
          </a:p>
        </p:txBody>
      </p:sp>
      <p:sp>
        <p:nvSpPr>
          <p:cNvPr id="10" name="Text 8">
            <a:extLst>
              <a:ext uri="{FF2B5EF4-FFF2-40B4-BE49-F238E27FC236}">
                <a16:creationId xmlns:a16="http://schemas.microsoft.com/office/drawing/2014/main" id="{D6B47BF3-892D-4664-2CD4-72E626FEA312}"/>
              </a:ext>
            </a:extLst>
          </p:cNvPr>
          <p:cNvSpPr/>
          <p:nvPr/>
        </p:nvSpPr>
        <p:spPr>
          <a:xfrm>
            <a:off x="1476375" y="5054352"/>
            <a:ext cx="4467110" cy="1238250"/>
          </a:xfrm>
          <a:prstGeom prst="rect">
            <a:avLst/>
          </a:prstGeom>
          <a:noFill/>
          <a:ln/>
        </p:spPr>
        <p:txBody>
          <a:bodyPr wrap="square" lIns="25400" tIns="25400" rIns="25400" bIns="25400" rtlCol="0" anchor="t">
            <a:normAutofit/>
          </a:bodyPr>
          <a:lstStyle/>
          <a:p>
            <a:pPr marL="0" indent="0" algn="l">
              <a:lnSpc>
                <a:spcPct val="150000"/>
              </a:lnSpc>
              <a:buNone/>
            </a:pPr>
            <a:r>
              <a:rPr lang="en-GB" sz="1575">
                <a:solidFill>
                  <a:srgbClr val="46566F"/>
                </a:solidFill>
                <a:latin typeface="Open Sans" pitchFamily="34" charset="0"/>
                <a:ea typeface="Open Sans" pitchFamily="34" charset="-122"/>
                <a:cs typeface="Open Sans" pitchFamily="34" charset="-120"/>
              </a:rPr>
              <a:t>Clear distinction between forecast, capacity release, actual benefit and cashable saving.</a:t>
            </a:r>
            <a:endParaRPr lang="en-US" sz="1575"/>
          </a:p>
        </p:txBody>
      </p:sp>
      <p:sp>
        <p:nvSpPr>
          <p:cNvPr id="11" name="Shape 9">
            <a:extLst>
              <a:ext uri="{FF2B5EF4-FFF2-40B4-BE49-F238E27FC236}">
                <a16:creationId xmlns:a16="http://schemas.microsoft.com/office/drawing/2014/main" id="{192208B8-92C8-C882-0C5F-EC73F45717FC}"/>
              </a:ext>
            </a:extLst>
          </p:cNvPr>
          <p:cNvSpPr/>
          <p:nvPr/>
        </p:nvSpPr>
        <p:spPr>
          <a:xfrm>
            <a:off x="6546800" y="3187898"/>
            <a:ext cx="5194250" cy="4972050"/>
          </a:xfrm>
          <a:prstGeom prst="roundRect">
            <a:avLst>
              <a:gd name="adj" fmla="val 3448"/>
            </a:avLst>
          </a:prstGeom>
          <a:solidFill>
            <a:srgbClr val="FFFFFF"/>
          </a:solidFill>
          <a:ln w="9525">
            <a:solidFill>
              <a:srgbClr val="E3E8EF"/>
            </a:solidFill>
            <a:prstDash val="solid"/>
          </a:ln>
          <a:effectLst>
            <a:outerShdw blurRad="666750" dist="285750" dir="5400000" algn="bl" rotWithShape="0">
              <a:srgbClr val="0A1A35">
                <a:alpha val="50000"/>
              </a:srgbClr>
            </a:outerShdw>
          </a:effectLst>
        </p:spPr>
        <p:txBody>
          <a:bodyPr/>
          <a:lstStyle/>
          <a:p>
            <a:endParaRPr lang="en-GB"/>
          </a:p>
        </p:txBody>
      </p:sp>
      <p:sp>
        <p:nvSpPr>
          <p:cNvPr id="12" name="Shape 10">
            <a:extLst>
              <a:ext uri="{FF2B5EF4-FFF2-40B4-BE49-F238E27FC236}">
                <a16:creationId xmlns:a16="http://schemas.microsoft.com/office/drawing/2014/main" id="{EDA9BE51-817D-8933-0E83-55DB0DE691F5}"/>
              </a:ext>
            </a:extLst>
          </p:cNvPr>
          <p:cNvSpPr/>
          <p:nvPr/>
        </p:nvSpPr>
        <p:spPr>
          <a:xfrm>
            <a:off x="6975425" y="3654623"/>
            <a:ext cx="533400" cy="533400"/>
          </a:xfrm>
          <a:prstGeom prst="roundRect">
            <a:avLst>
              <a:gd name="adj" fmla="val 21429"/>
            </a:avLst>
          </a:prstGeom>
          <a:solidFill>
            <a:srgbClr val="0B2147"/>
          </a:solidFill>
          <a:ln/>
        </p:spPr>
        <p:txBody>
          <a:bodyPr/>
          <a:lstStyle/>
          <a:p>
            <a:endParaRPr lang="en-GB"/>
          </a:p>
        </p:txBody>
      </p:sp>
      <p:sp>
        <p:nvSpPr>
          <p:cNvPr id="13" name="Text 11">
            <a:extLst>
              <a:ext uri="{FF2B5EF4-FFF2-40B4-BE49-F238E27FC236}">
                <a16:creationId xmlns:a16="http://schemas.microsoft.com/office/drawing/2014/main" id="{F83EA659-950F-27BC-67D2-6F8E7FFF9DAA}"/>
              </a:ext>
            </a:extLst>
          </p:cNvPr>
          <p:cNvSpPr/>
          <p:nvPr/>
        </p:nvSpPr>
        <p:spPr>
          <a:xfrm>
            <a:off x="7057313" y="3750159"/>
            <a:ext cx="609600" cy="571500"/>
          </a:xfrm>
          <a:prstGeom prst="rect">
            <a:avLst/>
          </a:prstGeom>
          <a:noFill/>
          <a:ln/>
        </p:spPr>
        <p:txBody>
          <a:bodyPr wrap="square" lIns="25400" tIns="25400" rIns="25400" bIns="25400" rtlCol="0" anchor="t">
            <a:normAutofit/>
          </a:bodyPr>
          <a:lstStyle/>
          <a:p>
            <a:pPr marL="0" indent="0" algn="l">
              <a:buNone/>
            </a:pPr>
            <a:r>
              <a:rPr lang="en-US" sz="1800" b="1">
                <a:solidFill>
                  <a:srgbClr val="FFFFFF"/>
                </a:solidFill>
                <a:latin typeface="Open Sans" pitchFamily="34" charset="0"/>
                <a:ea typeface="Open Sans" pitchFamily="34" charset="-122"/>
                <a:cs typeface="Open Sans" pitchFamily="34" charset="-120"/>
              </a:rPr>
              <a:t>02</a:t>
            </a:r>
            <a:endParaRPr lang="en-US" sz="1800"/>
          </a:p>
        </p:txBody>
      </p:sp>
      <p:sp>
        <p:nvSpPr>
          <p:cNvPr id="14" name="Text 12">
            <a:extLst>
              <a:ext uri="{FF2B5EF4-FFF2-40B4-BE49-F238E27FC236}">
                <a16:creationId xmlns:a16="http://schemas.microsoft.com/office/drawing/2014/main" id="{4B9EA97B-5EF1-9B3D-FD1B-F9E632DE8DD0}"/>
              </a:ext>
            </a:extLst>
          </p:cNvPr>
          <p:cNvSpPr/>
          <p:nvPr/>
        </p:nvSpPr>
        <p:spPr>
          <a:xfrm>
            <a:off x="6975425" y="4492823"/>
            <a:ext cx="4467110" cy="390079"/>
          </a:xfrm>
          <a:prstGeom prst="rect">
            <a:avLst/>
          </a:prstGeom>
          <a:noFill/>
          <a:ln/>
        </p:spPr>
        <p:txBody>
          <a:bodyPr wrap="square" lIns="25400" tIns="25400" rIns="25400" bIns="25400" rtlCol="0" anchor="t">
            <a:normAutofit fontScale="92500" lnSpcReduction="20000"/>
          </a:bodyPr>
          <a:lstStyle/>
          <a:p>
            <a:pPr marL="0" indent="0" algn="l">
              <a:lnSpc>
                <a:spcPct val="112000"/>
              </a:lnSpc>
              <a:buNone/>
            </a:pPr>
            <a:r>
              <a:rPr lang="en-US" sz="2475" b="1" kern="0" spc="-37">
                <a:solidFill>
                  <a:srgbClr val="0A1A35"/>
                </a:solidFill>
                <a:latin typeface="Open Sans" pitchFamily="34" charset="0"/>
                <a:ea typeface="Open Sans" pitchFamily="34" charset="-122"/>
                <a:cs typeface="Open Sans" pitchFamily="34" charset="-120"/>
              </a:rPr>
              <a:t>A repeatable adoption model</a:t>
            </a:r>
            <a:endParaRPr lang="en-US" sz="2475"/>
          </a:p>
        </p:txBody>
      </p:sp>
      <p:sp>
        <p:nvSpPr>
          <p:cNvPr id="15" name="Text 13">
            <a:extLst>
              <a:ext uri="{FF2B5EF4-FFF2-40B4-BE49-F238E27FC236}">
                <a16:creationId xmlns:a16="http://schemas.microsoft.com/office/drawing/2014/main" id="{71D7F70C-8562-878C-280E-9AA486844EA7}"/>
              </a:ext>
            </a:extLst>
          </p:cNvPr>
          <p:cNvSpPr/>
          <p:nvPr/>
        </p:nvSpPr>
        <p:spPr>
          <a:xfrm>
            <a:off x="6975425" y="5054352"/>
            <a:ext cx="4467110" cy="1238250"/>
          </a:xfrm>
          <a:prstGeom prst="rect">
            <a:avLst/>
          </a:prstGeom>
          <a:noFill/>
          <a:ln/>
        </p:spPr>
        <p:txBody>
          <a:bodyPr wrap="square" lIns="25400" tIns="25400" rIns="25400" bIns="25400" rtlCol="0" anchor="t">
            <a:normAutofit/>
          </a:bodyPr>
          <a:lstStyle/>
          <a:p>
            <a:pPr marL="0" indent="0" algn="l">
              <a:lnSpc>
                <a:spcPct val="150000"/>
              </a:lnSpc>
              <a:buNone/>
            </a:pPr>
            <a:r>
              <a:rPr lang="en-GB" sz="1575">
                <a:solidFill>
                  <a:srgbClr val="46566F"/>
                </a:solidFill>
                <a:latin typeface="Open Sans" pitchFamily="34" charset="0"/>
                <a:ea typeface="Open Sans" pitchFamily="34" charset="-122"/>
                <a:cs typeface="Open Sans" pitchFamily="34" charset="-120"/>
              </a:rPr>
              <a:t>Intake, baseline, prioritisation, governance, configuration, training, controlled live use and evaluation.</a:t>
            </a:r>
            <a:endParaRPr lang="en-US" sz="1575"/>
          </a:p>
        </p:txBody>
      </p:sp>
      <p:sp>
        <p:nvSpPr>
          <p:cNvPr id="16" name="Shape 14">
            <a:extLst>
              <a:ext uri="{FF2B5EF4-FFF2-40B4-BE49-F238E27FC236}">
                <a16:creationId xmlns:a16="http://schemas.microsoft.com/office/drawing/2014/main" id="{11F09D7C-B1A9-8B69-2F60-B1611D2EE1A9}"/>
              </a:ext>
            </a:extLst>
          </p:cNvPr>
          <p:cNvSpPr/>
          <p:nvPr/>
        </p:nvSpPr>
        <p:spPr>
          <a:xfrm>
            <a:off x="12045851" y="3187898"/>
            <a:ext cx="5194250" cy="4972050"/>
          </a:xfrm>
          <a:prstGeom prst="roundRect">
            <a:avLst>
              <a:gd name="adj" fmla="val 3448"/>
            </a:avLst>
          </a:prstGeom>
          <a:solidFill>
            <a:srgbClr val="FFFFFF"/>
          </a:solidFill>
          <a:ln w="9525">
            <a:solidFill>
              <a:srgbClr val="E3E8EF"/>
            </a:solidFill>
            <a:prstDash val="solid"/>
          </a:ln>
          <a:effectLst>
            <a:outerShdw blurRad="666750" dist="285750" dir="5400000" algn="bl" rotWithShape="0">
              <a:srgbClr val="0A1A35">
                <a:alpha val="50000"/>
              </a:srgbClr>
            </a:outerShdw>
          </a:effectLst>
        </p:spPr>
        <p:txBody>
          <a:bodyPr/>
          <a:lstStyle/>
          <a:p>
            <a:endParaRPr lang="en-GB"/>
          </a:p>
        </p:txBody>
      </p:sp>
      <p:sp>
        <p:nvSpPr>
          <p:cNvPr id="17" name="Shape 15">
            <a:extLst>
              <a:ext uri="{FF2B5EF4-FFF2-40B4-BE49-F238E27FC236}">
                <a16:creationId xmlns:a16="http://schemas.microsoft.com/office/drawing/2014/main" id="{27ECE871-D05D-B443-3F3C-D5F33A14F3FD}"/>
              </a:ext>
            </a:extLst>
          </p:cNvPr>
          <p:cNvSpPr/>
          <p:nvPr/>
        </p:nvSpPr>
        <p:spPr>
          <a:xfrm>
            <a:off x="12474476" y="3654623"/>
            <a:ext cx="533400" cy="533400"/>
          </a:xfrm>
          <a:prstGeom prst="roundRect">
            <a:avLst>
              <a:gd name="adj" fmla="val 21429"/>
            </a:avLst>
          </a:prstGeom>
          <a:solidFill>
            <a:srgbClr val="0E8AA8"/>
          </a:solidFill>
          <a:ln/>
        </p:spPr>
        <p:txBody>
          <a:bodyPr/>
          <a:lstStyle/>
          <a:p>
            <a:endParaRPr lang="en-GB"/>
          </a:p>
        </p:txBody>
      </p:sp>
      <p:sp>
        <p:nvSpPr>
          <p:cNvPr id="18" name="Text 16">
            <a:extLst>
              <a:ext uri="{FF2B5EF4-FFF2-40B4-BE49-F238E27FC236}">
                <a16:creationId xmlns:a16="http://schemas.microsoft.com/office/drawing/2014/main" id="{E56A9231-5AF9-E200-88D3-B453A3394CEF}"/>
              </a:ext>
            </a:extLst>
          </p:cNvPr>
          <p:cNvSpPr/>
          <p:nvPr/>
        </p:nvSpPr>
        <p:spPr>
          <a:xfrm>
            <a:off x="12570012" y="3763807"/>
            <a:ext cx="609600" cy="571500"/>
          </a:xfrm>
          <a:prstGeom prst="rect">
            <a:avLst/>
          </a:prstGeom>
          <a:noFill/>
          <a:ln/>
        </p:spPr>
        <p:txBody>
          <a:bodyPr wrap="square" lIns="25400" tIns="25400" rIns="25400" bIns="25400" rtlCol="0" anchor="t">
            <a:normAutofit/>
          </a:bodyPr>
          <a:lstStyle/>
          <a:p>
            <a:pPr marL="0" indent="0" algn="l">
              <a:buNone/>
            </a:pPr>
            <a:r>
              <a:rPr lang="en-US" sz="1800" b="1">
                <a:solidFill>
                  <a:srgbClr val="FFFFFF"/>
                </a:solidFill>
                <a:latin typeface="Open Sans" pitchFamily="34" charset="0"/>
                <a:ea typeface="Open Sans" pitchFamily="34" charset="-122"/>
                <a:cs typeface="Open Sans" pitchFamily="34" charset="-120"/>
              </a:rPr>
              <a:t>03</a:t>
            </a:r>
            <a:endParaRPr lang="en-US" sz="1800"/>
          </a:p>
        </p:txBody>
      </p:sp>
      <p:sp>
        <p:nvSpPr>
          <p:cNvPr id="19" name="Text 17">
            <a:extLst>
              <a:ext uri="{FF2B5EF4-FFF2-40B4-BE49-F238E27FC236}">
                <a16:creationId xmlns:a16="http://schemas.microsoft.com/office/drawing/2014/main" id="{1D3DA517-7747-1B93-6ACD-47D42159A137}"/>
              </a:ext>
            </a:extLst>
          </p:cNvPr>
          <p:cNvSpPr/>
          <p:nvPr/>
        </p:nvSpPr>
        <p:spPr>
          <a:xfrm>
            <a:off x="12474476" y="4492823"/>
            <a:ext cx="4467110" cy="390079"/>
          </a:xfrm>
          <a:prstGeom prst="rect">
            <a:avLst/>
          </a:prstGeom>
          <a:noFill/>
          <a:ln/>
        </p:spPr>
        <p:txBody>
          <a:bodyPr wrap="square" lIns="25400" tIns="25400" rIns="25400" bIns="25400" rtlCol="0" anchor="t">
            <a:normAutofit fontScale="92500" lnSpcReduction="20000"/>
          </a:bodyPr>
          <a:lstStyle/>
          <a:p>
            <a:pPr marL="0" indent="0" algn="l">
              <a:lnSpc>
                <a:spcPct val="112000"/>
              </a:lnSpc>
              <a:buNone/>
            </a:pPr>
            <a:r>
              <a:rPr lang="en-US" sz="2475" b="1" kern="0" spc="-37">
                <a:solidFill>
                  <a:srgbClr val="0A1A35"/>
                </a:solidFill>
                <a:latin typeface="Open Sans" pitchFamily="34" charset="0"/>
                <a:ea typeface="Open Sans" pitchFamily="34" charset="-122"/>
                <a:cs typeface="Open Sans" pitchFamily="34" charset="-120"/>
              </a:rPr>
              <a:t>A reusable Council capability</a:t>
            </a:r>
            <a:endParaRPr lang="en-US" sz="2475"/>
          </a:p>
        </p:txBody>
      </p:sp>
      <p:sp>
        <p:nvSpPr>
          <p:cNvPr id="20" name="Text 18">
            <a:extLst>
              <a:ext uri="{FF2B5EF4-FFF2-40B4-BE49-F238E27FC236}">
                <a16:creationId xmlns:a16="http://schemas.microsoft.com/office/drawing/2014/main" id="{12ABF39E-2692-AF88-5B76-BAAABE9819DE}"/>
              </a:ext>
            </a:extLst>
          </p:cNvPr>
          <p:cNvSpPr/>
          <p:nvPr/>
        </p:nvSpPr>
        <p:spPr>
          <a:xfrm>
            <a:off x="12474476" y="5054352"/>
            <a:ext cx="4467110" cy="1869877"/>
          </a:xfrm>
          <a:prstGeom prst="rect">
            <a:avLst/>
          </a:prstGeom>
          <a:noFill/>
          <a:ln/>
        </p:spPr>
        <p:txBody>
          <a:bodyPr wrap="square" lIns="25400" tIns="25400" rIns="25400" bIns="25400" rtlCol="0" anchor="t">
            <a:normAutofit/>
          </a:bodyPr>
          <a:lstStyle/>
          <a:p>
            <a:pPr marL="0" indent="0" algn="l">
              <a:lnSpc>
                <a:spcPct val="150000"/>
              </a:lnSpc>
              <a:buNone/>
            </a:pPr>
            <a:r>
              <a:rPr lang="en-GB" sz="1575">
                <a:solidFill>
                  <a:srgbClr val="46566F"/>
                </a:solidFill>
                <a:latin typeface="Open Sans" pitchFamily="34" charset="0"/>
                <a:ea typeface="Open Sans" pitchFamily="34" charset="-122"/>
                <a:cs typeface="Open Sans" pitchFamily="34" charset="-120"/>
              </a:rPr>
              <a:t>Speech, document intelligence, retrieval, audit, governance and evaluation components that can support future services, not just additional PKC Notes deployments.</a:t>
            </a:r>
            <a:endParaRPr lang="en-US" sz="1575"/>
          </a:p>
        </p:txBody>
      </p:sp>
      <p:sp>
        <p:nvSpPr>
          <p:cNvPr id="21" name="Shape 19">
            <a:extLst>
              <a:ext uri="{FF2B5EF4-FFF2-40B4-BE49-F238E27FC236}">
                <a16:creationId xmlns:a16="http://schemas.microsoft.com/office/drawing/2014/main" id="{5D9621A8-C7EC-E03F-789C-1B4F9023FA1E}"/>
              </a:ext>
            </a:extLst>
          </p:cNvPr>
          <p:cNvSpPr/>
          <p:nvPr/>
        </p:nvSpPr>
        <p:spPr>
          <a:xfrm>
            <a:off x="0" y="10201275"/>
            <a:ext cx="18288000" cy="85725"/>
          </a:xfrm>
          <a:prstGeom prst="rect">
            <a:avLst/>
          </a:prstGeom>
          <a:solidFill>
            <a:srgbClr val="0B2147"/>
          </a:solidFill>
          <a:ln/>
        </p:spPr>
        <p:txBody>
          <a:bodyPr/>
          <a:lstStyle/>
          <a:p>
            <a:endParaRPr lang="en-GB"/>
          </a:p>
        </p:txBody>
      </p:sp>
    </p:spTree>
    <p:extLst>
      <p:ext uri="{BB962C8B-B14F-4D97-AF65-F5344CB8AC3E}">
        <p14:creationId xmlns:p14="http://schemas.microsoft.com/office/powerpoint/2010/main" val="12336342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061230">
              <a:alpha val="70000"/>
            </a:srgbClr>
          </a:solidFill>
          <a:ln/>
        </p:spPr>
        <p:txBody>
          <a:bodyPr/>
          <a:lstStyle/>
          <a:p>
            <a:endParaRPr lang="en-GB"/>
          </a:p>
        </p:txBody>
      </p:sp>
      <p:sp>
        <p:nvSpPr>
          <p:cNvPr id="3" name="Shape 1"/>
          <p:cNvSpPr/>
          <p:nvPr/>
        </p:nvSpPr>
        <p:spPr>
          <a:xfrm>
            <a:off x="1047750" y="890588"/>
            <a:ext cx="342900" cy="28575"/>
          </a:xfrm>
          <a:prstGeom prst="rect">
            <a:avLst/>
          </a:prstGeom>
          <a:solidFill>
            <a:srgbClr val="2FD6F5"/>
          </a:solidFill>
          <a:ln/>
        </p:spPr>
        <p:txBody>
          <a:bodyPr/>
          <a:lstStyle/>
          <a:p>
            <a:endParaRPr lang="en-GB"/>
          </a:p>
        </p:txBody>
      </p:sp>
      <p:sp>
        <p:nvSpPr>
          <p:cNvPr id="4" name="Text 2"/>
          <p:cNvSpPr/>
          <p:nvPr/>
        </p:nvSpPr>
        <p:spPr>
          <a:xfrm>
            <a:off x="1543050" y="800100"/>
            <a:ext cx="3372445" cy="247650"/>
          </a:xfrm>
          <a:prstGeom prst="rect">
            <a:avLst/>
          </a:prstGeom>
          <a:noFill/>
          <a:ln/>
        </p:spPr>
        <p:txBody>
          <a:bodyPr wrap="square" lIns="0" tIns="0" rIns="0" bIns="0" rtlCol="0" anchor="t">
            <a:normAutofit/>
          </a:bodyPr>
          <a:lstStyle/>
          <a:p>
            <a:pPr marL="0" indent="0" algn="l">
              <a:buNone/>
            </a:pPr>
            <a:r>
              <a:rPr lang="en-US" sz="1200" b="1" kern="0" spc="312">
                <a:solidFill>
                  <a:srgbClr val="2FD6F5"/>
                </a:solidFill>
                <a:latin typeface="Open Sans" pitchFamily="34" charset="0"/>
                <a:ea typeface="Open Sans" pitchFamily="34" charset="-122"/>
                <a:cs typeface="Open Sans" pitchFamily="34" charset="-120"/>
              </a:rPr>
              <a:t>THE SCALE THIS OPERATES AT</a:t>
            </a:r>
            <a:endParaRPr lang="en-US" sz="1200"/>
          </a:p>
        </p:txBody>
      </p:sp>
      <p:sp>
        <p:nvSpPr>
          <p:cNvPr id="5" name="Text 3"/>
          <p:cNvSpPr/>
          <p:nvPr/>
        </p:nvSpPr>
        <p:spPr>
          <a:xfrm>
            <a:off x="1047750" y="1409700"/>
            <a:ext cx="15304770" cy="603498"/>
          </a:xfrm>
          <a:prstGeom prst="rect">
            <a:avLst/>
          </a:prstGeom>
          <a:noFill/>
          <a:ln/>
        </p:spPr>
        <p:txBody>
          <a:bodyPr wrap="square" lIns="25400" tIns="25400" rIns="25400" bIns="25400" rtlCol="0" anchor="t">
            <a:normAutofit fontScale="92500" lnSpcReduction="20000"/>
          </a:bodyPr>
          <a:lstStyle/>
          <a:p>
            <a:pPr marL="0" indent="0" algn="l">
              <a:lnSpc>
                <a:spcPct val="106000"/>
              </a:lnSpc>
              <a:buNone/>
            </a:pPr>
            <a:r>
              <a:rPr lang="en-US" sz="4200" b="1" kern="0" spc="-84">
                <a:solidFill>
                  <a:srgbClr val="FFFFFF"/>
                </a:solidFill>
                <a:latin typeface="Open Sans" pitchFamily="34" charset="0"/>
                <a:ea typeface="Open Sans" pitchFamily="34" charset="-122"/>
                <a:cs typeface="Open Sans" pitchFamily="34" charset="-120"/>
              </a:rPr>
              <a:t>A live, full-scale programme — not a proof of concept</a:t>
            </a:r>
            <a:endParaRPr lang="en-US" sz="4200"/>
          </a:p>
        </p:txBody>
      </p:sp>
      <p:sp>
        <p:nvSpPr>
          <p:cNvPr id="6" name="Shape 4"/>
          <p:cNvSpPr/>
          <p:nvPr/>
        </p:nvSpPr>
        <p:spPr>
          <a:xfrm>
            <a:off x="1047750" y="3167807"/>
            <a:ext cx="5232350" cy="2382292"/>
          </a:xfrm>
          <a:prstGeom prst="roundRect">
            <a:avLst>
              <a:gd name="adj" fmla="val 7197"/>
            </a:avLst>
          </a:prstGeom>
          <a:solidFill>
            <a:srgbClr val="FFFFFF">
              <a:alpha val="5000"/>
            </a:srgbClr>
          </a:solidFill>
          <a:ln w="9525">
            <a:solidFill>
              <a:srgbClr val="FFFFFF">
                <a:alpha val="14000"/>
              </a:srgbClr>
            </a:solidFill>
            <a:prstDash val="solid"/>
          </a:ln>
        </p:spPr>
        <p:txBody>
          <a:bodyPr/>
          <a:lstStyle/>
          <a:p>
            <a:endParaRPr lang="en-GB"/>
          </a:p>
        </p:txBody>
      </p:sp>
      <p:sp>
        <p:nvSpPr>
          <p:cNvPr id="7" name="Text 5"/>
          <p:cNvSpPr/>
          <p:nvPr/>
        </p:nvSpPr>
        <p:spPr>
          <a:xfrm>
            <a:off x="1476375" y="3558332"/>
            <a:ext cx="4506353" cy="879277"/>
          </a:xfrm>
          <a:prstGeom prst="rect">
            <a:avLst/>
          </a:prstGeom>
          <a:noFill/>
          <a:ln/>
        </p:spPr>
        <p:txBody>
          <a:bodyPr wrap="square" lIns="25400" tIns="25400" rIns="25400" bIns="25400" rtlCol="0" anchor="t">
            <a:normAutofit fontScale="92500" lnSpcReduction="20000"/>
          </a:bodyPr>
          <a:lstStyle/>
          <a:p>
            <a:pPr marL="0" indent="0" algn="l">
              <a:lnSpc>
                <a:spcPct val="92000"/>
              </a:lnSpc>
              <a:buNone/>
            </a:pPr>
            <a:r>
              <a:rPr lang="en-US" sz="7200" b="1" kern="0" spc="-216">
                <a:solidFill>
                  <a:srgbClr val="2FD6F5"/>
                </a:solidFill>
                <a:latin typeface="Open Sans" pitchFamily="34" charset="0"/>
                <a:ea typeface="Open Sans" pitchFamily="34" charset="-122"/>
                <a:cs typeface="Open Sans" pitchFamily="34" charset="-120"/>
              </a:rPr>
              <a:t>600</a:t>
            </a:r>
            <a:endParaRPr lang="en-US" sz="7200"/>
          </a:p>
        </p:txBody>
      </p:sp>
      <p:sp>
        <p:nvSpPr>
          <p:cNvPr id="8" name="Text 6"/>
          <p:cNvSpPr/>
          <p:nvPr/>
        </p:nvSpPr>
        <p:spPr>
          <a:xfrm>
            <a:off x="1476375" y="4570958"/>
            <a:ext cx="4506353" cy="323850"/>
          </a:xfrm>
          <a:prstGeom prst="rect">
            <a:avLst/>
          </a:prstGeom>
          <a:noFill/>
          <a:ln/>
        </p:spPr>
        <p:txBody>
          <a:bodyPr wrap="square" lIns="25400" tIns="25400" rIns="25400" bIns="25400" rtlCol="0" anchor="t">
            <a:normAutofit/>
          </a:bodyPr>
          <a:lstStyle/>
          <a:p>
            <a:pPr marL="0" indent="0" algn="l">
              <a:buNone/>
            </a:pPr>
            <a:r>
              <a:rPr lang="en-US" sz="1650" b="1" kern="0" spc="-8">
                <a:solidFill>
                  <a:srgbClr val="FFFFFF"/>
                </a:solidFill>
                <a:latin typeface="Open Sans" pitchFamily="34" charset="0"/>
                <a:ea typeface="Open Sans" pitchFamily="34" charset="-122"/>
                <a:cs typeface="Open Sans" pitchFamily="34" charset="-120"/>
              </a:rPr>
              <a:t>Copilot licences</a:t>
            </a:r>
            <a:endParaRPr lang="en-US" sz="1650"/>
          </a:p>
        </p:txBody>
      </p:sp>
      <p:sp>
        <p:nvSpPr>
          <p:cNvPr id="9" name="Text 7"/>
          <p:cNvSpPr/>
          <p:nvPr/>
        </p:nvSpPr>
        <p:spPr>
          <a:xfrm>
            <a:off x="1476375" y="4932908"/>
            <a:ext cx="4506353" cy="264765"/>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1275">
                <a:solidFill>
                  <a:srgbClr val="FFFFFF">
                    <a:alpha val="66000"/>
                  </a:srgbClr>
                </a:solidFill>
                <a:latin typeface="Open Sans" pitchFamily="34" charset="0"/>
                <a:ea typeface="Open Sans" pitchFamily="34" charset="-122"/>
                <a:cs typeface="Open Sans" pitchFamily="34" charset="-120"/>
              </a:rPr>
              <a:t>Across all service areas</a:t>
            </a:r>
            <a:endParaRPr lang="en-US" sz="1275"/>
          </a:p>
        </p:txBody>
      </p:sp>
      <p:sp>
        <p:nvSpPr>
          <p:cNvPr id="10" name="Shape 8"/>
          <p:cNvSpPr/>
          <p:nvPr/>
        </p:nvSpPr>
        <p:spPr>
          <a:xfrm>
            <a:off x="6527750" y="3167807"/>
            <a:ext cx="5232350" cy="2382292"/>
          </a:xfrm>
          <a:prstGeom prst="roundRect">
            <a:avLst>
              <a:gd name="adj" fmla="val 7197"/>
            </a:avLst>
          </a:prstGeom>
          <a:solidFill>
            <a:srgbClr val="FFFFFF">
              <a:alpha val="5000"/>
            </a:srgbClr>
          </a:solidFill>
          <a:ln w="9525">
            <a:solidFill>
              <a:srgbClr val="FFFFFF">
                <a:alpha val="14000"/>
              </a:srgbClr>
            </a:solidFill>
            <a:prstDash val="solid"/>
          </a:ln>
        </p:spPr>
        <p:txBody>
          <a:bodyPr/>
          <a:lstStyle/>
          <a:p>
            <a:endParaRPr lang="en-GB"/>
          </a:p>
        </p:txBody>
      </p:sp>
      <p:sp>
        <p:nvSpPr>
          <p:cNvPr id="11" name="Text 9"/>
          <p:cNvSpPr/>
          <p:nvPr/>
        </p:nvSpPr>
        <p:spPr>
          <a:xfrm>
            <a:off x="6956375" y="3558332"/>
            <a:ext cx="4506353" cy="879277"/>
          </a:xfrm>
          <a:prstGeom prst="rect">
            <a:avLst/>
          </a:prstGeom>
          <a:noFill/>
          <a:ln/>
        </p:spPr>
        <p:txBody>
          <a:bodyPr wrap="square" lIns="25400" tIns="25400" rIns="25400" bIns="25400" rtlCol="0" anchor="t">
            <a:normAutofit fontScale="92500" lnSpcReduction="20000"/>
          </a:bodyPr>
          <a:lstStyle/>
          <a:p>
            <a:pPr marL="0" indent="0" algn="l">
              <a:lnSpc>
                <a:spcPct val="92000"/>
              </a:lnSpc>
              <a:buNone/>
            </a:pPr>
            <a:r>
              <a:rPr lang="en-US" sz="7200" b="1" kern="0" spc="-216">
                <a:solidFill>
                  <a:srgbClr val="2FD6F5"/>
                </a:solidFill>
                <a:latin typeface="Open Sans" pitchFamily="34" charset="0"/>
                <a:ea typeface="Open Sans" pitchFamily="34" charset="-122"/>
                <a:cs typeface="Open Sans" pitchFamily="34" charset="-120"/>
              </a:rPr>
              <a:t>90% </a:t>
            </a:r>
            <a:endParaRPr lang="en-US" sz="7200"/>
          </a:p>
        </p:txBody>
      </p:sp>
      <p:sp>
        <p:nvSpPr>
          <p:cNvPr id="12" name="Text 10"/>
          <p:cNvSpPr/>
          <p:nvPr/>
        </p:nvSpPr>
        <p:spPr>
          <a:xfrm>
            <a:off x="6956375" y="4570958"/>
            <a:ext cx="4506353" cy="323850"/>
          </a:xfrm>
          <a:prstGeom prst="rect">
            <a:avLst/>
          </a:prstGeom>
          <a:noFill/>
          <a:ln/>
        </p:spPr>
        <p:txBody>
          <a:bodyPr wrap="square" lIns="25400" tIns="25400" rIns="25400" bIns="25400" rtlCol="0" anchor="t">
            <a:normAutofit/>
          </a:bodyPr>
          <a:lstStyle/>
          <a:p>
            <a:pPr marL="0" indent="0" algn="l">
              <a:buNone/>
            </a:pPr>
            <a:r>
              <a:rPr lang="en-US" sz="1650" b="1" kern="0" spc="-8">
                <a:solidFill>
                  <a:srgbClr val="FFFFFF"/>
                </a:solidFill>
                <a:latin typeface="Open Sans" pitchFamily="34" charset="0"/>
                <a:ea typeface="Open Sans" pitchFamily="34" charset="-122"/>
                <a:cs typeface="Open Sans" pitchFamily="34" charset="-120"/>
              </a:rPr>
              <a:t>Monthly active use</a:t>
            </a:r>
            <a:endParaRPr lang="en-US" sz="1650"/>
          </a:p>
        </p:txBody>
      </p:sp>
      <p:sp>
        <p:nvSpPr>
          <p:cNvPr id="13" name="Text 11"/>
          <p:cNvSpPr/>
          <p:nvPr/>
        </p:nvSpPr>
        <p:spPr>
          <a:xfrm>
            <a:off x="6956375" y="4932908"/>
            <a:ext cx="4506353" cy="264765"/>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1275">
                <a:solidFill>
                  <a:srgbClr val="FFFFFF">
                    <a:alpha val="66000"/>
                  </a:srgbClr>
                </a:solidFill>
                <a:latin typeface="Open Sans" pitchFamily="34" charset="0"/>
                <a:ea typeface="Open Sans" pitchFamily="34" charset="-122"/>
                <a:cs typeface="Open Sans" pitchFamily="34" charset="-120"/>
              </a:rPr>
              <a:t>Allowing for leave and </a:t>
            </a:r>
            <a:r>
              <a:rPr lang="en-US" sz="1275" err="1">
                <a:solidFill>
                  <a:srgbClr val="FFFFFF">
                    <a:alpha val="66000"/>
                  </a:srgbClr>
                </a:solidFill>
                <a:latin typeface="Open Sans" pitchFamily="34" charset="0"/>
                <a:ea typeface="Open Sans" pitchFamily="34" charset="-122"/>
                <a:cs typeface="Open Sans" pitchFamily="34" charset="-120"/>
              </a:rPr>
              <a:t>ansence</a:t>
            </a:r>
            <a:endParaRPr lang="en-US" sz="1275"/>
          </a:p>
        </p:txBody>
      </p:sp>
      <p:sp>
        <p:nvSpPr>
          <p:cNvPr id="14" name="Shape 12"/>
          <p:cNvSpPr/>
          <p:nvPr/>
        </p:nvSpPr>
        <p:spPr>
          <a:xfrm>
            <a:off x="12007751" y="3167807"/>
            <a:ext cx="5232350" cy="2382292"/>
          </a:xfrm>
          <a:prstGeom prst="roundRect">
            <a:avLst>
              <a:gd name="adj" fmla="val 7197"/>
            </a:avLst>
          </a:prstGeom>
          <a:solidFill>
            <a:srgbClr val="FFFFFF">
              <a:alpha val="5000"/>
            </a:srgbClr>
          </a:solidFill>
          <a:ln w="9525">
            <a:solidFill>
              <a:srgbClr val="FFFFFF">
                <a:alpha val="14000"/>
              </a:srgbClr>
            </a:solidFill>
            <a:prstDash val="solid"/>
          </a:ln>
        </p:spPr>
        <p:txBody>
          <a:bodyPr/>
          <a:lstStyle/>
          <a:p>
            <a:endParaRPr lang="en-GB"/>
          </a:p>
        </p:txBody>
      </p:sp>
      <p:sp>
        <p:nvSpPr>
          <p:cNvPr id="15" name="Text 13"/>
          <p:cNvSpPr/>
          <p:nvPr/>
        </p:nvSpPr>
        <p:spPr>
          <a:xfrm>
            <a:off x="12436376" y="3558332"/>
            <a:ext cx="4506353" cy="879277"/>
          </a:xfrm>
          <a:prstGeom prst="rect">
            <a:avLst/>
          </a:prstGeom>
          <a:noFill/>
          <a:ln/>
        </p:spPr>
        <p:txBody>
          <a:bodyPr wrap="square" lIns="25400" tIns="25400" rIns="25400" bIns="25400" rtlCol="0" anchor="t">
            <a:normAutofit fontScale="92500" lnSpcReduction="20000"/>
          </a:bodyPr>
          <a:lstStyle/>
          <a:p>
            <a:pPr marL="0" indent="0" algn="l">
              <a:lnSpc>
                <a:spcPct val="92000"/>
              </a:lnSpc>
              <a:buNone/>
            </a:pPr>
            <a:r>
              <a:rPr lang="en-US" sz="7200" b="1" kern="0" spc="-216">
                <a:solidFill>
                  <a:srgbClr val="2FD6F5"/>
                </a:solidFill>
                <a:latin typeface="Open Sans" pitchFamily="34" charset="0"/>
                <a:ea typeface="Open Sans" pitchFamily="34" charset="-122"/>
                <a:cs typeface="Open Sans" pitchFamily="34" charset="-120"/>
              </a:rPr>
              <a:t>2.9 </a:t>
            </a:r>
            <a:r>
              <a:rPr lang="en-US" sz="3000" b="1" kern="0" spc="-216" err="1">
                <a:solidFill>
                  <a:srgbClr val="FFFFFF">
                    <a:alpha val="82000"/>
                  </a:srgbClr>
                </a:solidFill>
                <a:latin typeface="Open Sans" pitchFamily="34" charset="0"/>
                <a:ea typeface="Open Sans" pitchFamily="34" charset="-122"/>
                <a:cs typeface="Open Sans" pitchFamily="34" charset="-120"/>
              </a:rPr>
              <a:t>hrs</a:t>
            </a:r>
            <a:endParaRPr lang="en-US" sz="7200"/>
          </a:p>
        </p:txBody>
      </p:sp>
      <p:sp>
        <p:nvSpPr>
          <p:cNvPr id="16" name="Text 14"/>
          <p:cNvSpPr/>
          <p:nvPr/>
        </p:nvSpPr>
        <p:spPr>
          <a:xfrm>
            <a:off x="12436376" y="4570958"/>
            <a:ext cx="4506353" cy="323850"/>
          </a:xfrm>
          <a:prstGeom prst="rect">
            <a:avLst/>
          </a:prstGeom>
          <a:noFill/>
          <a:ln/>
        </p:spPr>
        <p:txBody>
          <a:bodyPr wrap="square" lIns="25400" tIns="25400" rIns="25400" bIns="25400" rtlCol="0" anchor="t">
            <a:normAutofit/>
          </a:bodyPr>
          <a:lstStyle/>
          <a:p>
            <a:pPr marL="0" indent="0" algn="l">
              <a:buNone/>
            </a:pPr>
            <a:r>
              <a:rPr lang="en-US" sz="1650" b="1" kern="0" spc="-8">
                <a:solidFill>
                  <a:srgbClr val="FFFFFF"/>
                </a:solidFill>
                <a:latin typeface="Open Sans" pitchFamily="34" charset="0"/>
                <a:ea typeface="Open Sans" pitchFamily="34" charset="-122"/>
                <a:cs typeface="Open Sans" pitchFamily="34" charset="-120"/>
              </a:rPr>
              <a:t>Saved per person, per week</a:t>
            </a:r>
            <a:endParaRPr lang="en-US" sz="1650"/>
          </a:p>
        </p:txBody>
      </p:sp>
      <p:sp>
        <p:nvSpPr>
          <p:cNvPr id="17" name="Text 15"/>
          <p:cNvSpPr/>
          <p:nvPr/>
        </p:nvSpPr>
        <p:spPr>
          <a:xfrm>
            <a:off x="12436376" y="4932908"/>
            <a:ext cx="4506353" cy="264765"/>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1275">
                <a:solidFill>
                  <a:srgbClr val="FFFFFF">
                    <a:alpha val="66000"/>
                  </a:srgbClr>
                </a:solidFill>
                <a:latin typeface="Open Sans" pitchFamily="34" charset="0"/>
                <a:ea typeface="Open Sans" pitchFamily="34" charset="-122"/>
                <a:cs typeface="Open Sans" pitchFamily="34" charset="-120"/>
              </a:rPr>
              <a:t>Conservative midpoint analysis</a:t>
            </a:r>
            <a:endParaRPr lang="en-US" sz="1275"/>
          </a:p>
        </p:txBody>
      </p:sp>
      <p:sp>
        <p:nvSpPr>
          <p:cNvPr id="18" name="Shape 16"/>
          <p:cNvSpPr/>
          <p:nvPr/>
        </p:nvSpPr>
        <p:spPr>
          <a:xfrm>
            <a:off x="1047750" y="5797748"/>
            <a:ext cx="5232350" cy="2382292"/>
          </a:xfrm>
          <a:prstGeom prst="roundRect">
            <a:avLst>
              <a:gd name="adj" fmla="val 7197"/>
            </a:avLst>
          </a:prstGeom>
          <a:solidFill>
            <a:srgbClr val="FFFFFF">
              <a:alpha val="5000"/>
            </a:srgbClr>
          </a:solidFill>
          <a:ln w="9525">
            <a:solidFill>
              <a:srgbClr val="FFFFFF">
                <a:alpha val="14000"/>
              </a:srgbClr>
            </a:solidFill>
            <a:prstDash val="solid"/>
          </a:ln>
        </p:spPr>
        <p:txBody>
          <a:bodyPr/>
          <a:lstStyle/>
          <a:p>
            <a:endParaRPr lang="en-GB"/>
          </a:p>
        </p:txBody>
      </p:sp>
      <p:sp>
        <p:nvSpPr>
          <p:cNvPr id="19" name="Text 17"/>
          <p:cNvSpPr/>
          <p:nvPr/>
        </p:nvSpPr>
        <p:spPr>
          <a:xfrm>
            <a:off x="1476375" y="6188273"/>
            <a:ext cx="4506353" cy="879277"/>
          </a:xfrm>
          <a:prstGeom prst="rect">
            <a:avLst/>
          </a:prstGeom>
          <a:noFill/>
          <a:ln/>
        </p:spPr>
        <p:txBody>
          <a:bodyPr wrap="square" lIns="25400" tIns="25400" rIns="25400" bIns="25400" rtlCol="0" anchor="t">
            <a:normAutofit fontScale="92500" lnSpcReduction="20000"/>
          </a:bodyPr>
          <a:lstStyle/>
          <a:p>
            <a:pPr marL="0" indent="0" algn="l">
              <a:lnSpc>
                <a:spcPct val="92000"/>
              </a:lnSpc>
              <a:buNone/>
            </a:pPr>
            <a:r>
              <a:rPr lang="en-US" sz="7200" b="1" kern="0" spc="-216">
                <a:solidFill>
                  <a:srgbClr val="2FD6F5"/>
                </a:solidFill>
                <a:latin typeface="Open Sans" pitchFamily="34" charset="0"/>
                <a:ea typeface="Open Sans" pitchFamily="34" charset="-122"/>
                <a:cs typeface="Open Sans" pitchFamily="34" charset="-120"/>
              </a:rPr>
              <a:t>68 </a:t>
            </a:r>
            <a:r>
              <a:rPr lang="en-US" sz="3000" b="1" kern="0" spc="-216">
                <a:solidFill>
                  <a:srgbClr val="FFFFFF">
                    <a:alpha val="82000"/>
                  </a:srgbClr>
                </a:solidFill>
                <a:latin typeface="Open Sans" pitchFamily="34" charset="0"/>
                <a:ea typeface="Open Sans" pitchFamily="34" charset="-122"/>
                <a:cs typeface="Open Sans" pitchFamily="34" charset="-120"/>
              </a:rPr>
              <a:t>%</a:t>
            </a:r>
            <a:endParaRPr lang="en-US" sz="7200"/>
          </a:p>
        </p:txBody>
      </p:sp>
      <p:sp>
        <p:nvSpPr>
          <p:cNvPr id="20" name="Text 18"/>
          <p:cNvSpPr/>
          <p:nvPr/>
        </p:nvSpPr>
        <p:spPr>
          <a:xfrm>
            <a:off x="1476375" y="7200900"/>
            <a:ext cx="4506353" cy="323850"/>
          </a:xfrm>
          <a:prstGeom prst="rect">
            <a:avLst/>
          </a:prstGeom>
          <a:noFill/>
          <a:ln/>
        </p:spPr>
        <p:txBody>
          <a:bodyPr wrap="square" lIns="25400" tIns="25400" rIns="25400" bIns="25400" rtlCol="0" anchor="t">
            <a:normAutofit/>
          </a:bodyPr>
          <a:lstStyle/>
          <a:p>
            <a:pPr marL="0" indent="0" algn="l">
              <a:buNone/>
            </a:pPr>
            <a:r>
              <a:rPr lang="en-US" sz="1650" b="1" kern="0" spc="-8">
                <a:solidFill>
                  <a:srgbClr val="FFFFFF"/>
                </a:solidFill>
                <a:latin typeface="Open Sans" pitchFamily="34" charset="0"/>
                <a:ea typeface="Open Sans" pitchFamily="34" charset="-122"/>
                <a:cs typeface="Open Sans" pitchFamily="34" charset="-120"/>
              </a:rPr>
              <a:t>Survey Response Rate</a:t>
            </a:r>
            <a:endParaRPr lang="en-US" sz="1650"/>
          </a:p>
        </p:txBody>
      </p:sp>
      <p:sp>
        <p:nvSpPr>
          <p:cNvPr id="21" name="Text 19"/>
          <p:cNvSpPr/>
          <p:nvPr/>
        </p:nvSpPr>
        <p:spPr>
          <a:xfrm>
            <a:off x="1476375" y="7562850"/>
            <a:ext cx="4506353" cy="264765"/>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1275">
                <a:solidFill>
                  <a:srgbClr val="FFFFFF">
                    <a:alpha val="66000"/>
                  </a:srgbClr>
                </a:solidFill>
                <a:latin typeface="Open Sans" pitchFamily="34" charset="0"/>
                <a:ea typeface="Open Sans" pitchFamily="34" charset="-122"/>
                <a:cs typeface="Open Sans" pitchFamily="34" charset="-120"/>
              </a:rPr>
              <a:t>78% call it essential to their work</a:t>
            </a:r>
            <a:endParaRPr lang="en-US" sz="1275"/>
          </a:p>
        </p:txBody>
      </p:sp>
      <p:sp>
        <p:nvSpPr>
          <p:cNvPr id="22" name="Shape 20"/>
          <p:cNvSpPr/>
          <p:nvPr/>
        </p:nvSpPr>
        <p:spPr>
          <a:xfrm>
            <a:off x="6527750" y="5797748"/>
            <a:ext cx="5232350" cy="2382292"/>
          </a:xfrm>
          <a:prstGeom prst="roundRect">
            <a:avLst>
              <a:gd name="adj" fmla="val 7197"/>
            </a:avLst>
          </a:prstGeom>
          <a:solidFill>
            <a:srgbClr val="FFFFFF">
              <a:alpha val="5000"/>
            </a:srgbClr>
          </a:solidFill>
          <a:ln w="9525">
            <a:solidFill>
              <a:srgbClr val="FFFFFF">
                <a:alpha val="14000"/>
              </a:srgbClr>
            </a:solidFill>
            <a:prstDash val="solid"/>
          </a:ln>
        </p:spPr>
        <p:txBody>
          <a:bodyPr/>
          <a:lstStyle/>
          <a:p>
            <a:endParaRPr lang="en-GB"/>
          </a:p>
        </p:txBody>
      </p:sp>
      <p:sp>
        <p:nvSpPr>
          <p:cNvPr id="23" name="Text 21"/>
          <p:cNvSpPr/>
          <p:nvPr/>
        </p:nvSpPr>
        <p:spPr>
          <a:xfrm>
            <a:off x="6956375" y="6188273"/>
            <a:ext cx="4506353" cy="879277"/>
          </a:xfrm>
          <a:prstGeom prst="rect">
            <a:avLst/>
          </a:prstGeom>
          <a:noFill/>
          <a:ln/>
        </p:spPr>
        <p:txBody>
          <a:bodyPr wrap="square" lIns="25400" tIns="25400" rIns="25400" bIns="25400" rtlCol="0" anchor="t">
            <a:normAutofit fontScale="92500" lnSpcReduction="20000"/>
          </a:bodyPr>
          <a:lstStyle/>
          <a:p>
            <a:pPr marL="0" indent="0" algn="l">
              <a:lnSpc>
                <a:spcPct val="92000"/>
              </a:lnSpc>
              <a:buNone/>
            </a:pPr>
            <a:r>
              <a:rPr lang="en-US" sz="7200" b="1" kern="0" spc="-216">
                <a:solidFill>
                  <a:srgbClr val="2FD6F5"/>
                </a:solidFill>
                <a:latin typeface="Open Sans" pitchFamily="34" charset="0"/>
                <a:ea typeface="Open Sans" pitchFamily="34" charset="-122"/>
                <a:cs typeface="Open Sans" pitchFamily="34" charset="-120"/>
              </a:rPr>
              <a:t>0</a:t>
            </a:r>
            <a:endParaRPr lang="en-US" sz="7200"/>
          </a:p>
        </p:txBody>
      </p:sp>
      <p:sp>
        <p:nvSpPr>
          <p:cNvPr id="24" name="Text 22"/>
          <p:cNvSpPr/>
          <p:nvPr/>
        </p:nvSpPr>
        <p:spPr>
          <a:xfrm>
            <a:off x="6956375" y="7200900"/>
            <a:ext cx="4506353" cy="323850"/>
          </a:xfrm>
          <a:prstGeom prst="rect">
            <a:avLst/>
          </a:prstGeom>
          <a:noFill/>
          <a:ln/>
        </p:spPr>
        <p:txBody>
          <a:bodyPr wrap="square" lIns="25400" tIns="25400" rIns="25400" bIns="25400" rtlCol="0" anchor="t">
            <a:normAutofit/>
          </a:bodyPr>
          <a:lstStyle/>
          <a:p>
            <a:pPr marL="0" indent="0" algn="l">
              <a:buNone/>
            </a:pPr>
            <a:r>
              <a:rPr lang="en-US" sz="1650" b="1" kern="0" spc="-8">
                <a:solidFill>
                  <a:srgbClr val="FFFFFF"/>
                </a:solidFill>
                <a:latin typeface="Open Sans" pitchFamily="34" charset="0"/>
                <a:ea typeface="Open Sans" pitchFamily="34" charset="-122"/>
                <a:cs typeface="Open Sans" pitchFamily="34" charset="-120"/>
              </a:rPr>
              <a:t>Cancellation requests</a:t>
            </a:r>
            <a:endParaRPr lang="en-US" sz="1650"/>
          </a:p>
        </p:txBody>
      </p:sp>
      <p:sp>
        <p:nvSpPr>
          <p:cNvPr id="25" name="Text 23"/>
          <p:cNvSpPr/>
          <p:nvPr/>
        </p:nvSpPr>
        <p:spPr>
          <a:xfrm>
            <a:off x="6956375" y="7562850"/>
            <a:ext cx="4506353" cy="264765"/>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1275">
                <a:solidFill>
                  <a:srgbClr val="FFFFFF">
                    <a:alpha val="66000"/>
                  </a:srgbClr>
                </a:solidFill>
                <a:latin typeface="Open Sans" pitchFamily="34" charset="0"/>
                <a:ea typeface="Open Sans" pitchFamily="34" charset="-122"/>
                <a:cs typeface="Open Sans" pitchFamily="34" charset="-120"/>
              </a:rPr>
              <a:t>Across the entire deployment</a:t>
            </a:r>
            <a:endParaRPr lang="en-US" sz="1275"/>
          </a:p>
        </p:txBody>
      </p:sp>
      <p:sp>
        <p:nvSpPr>
          <p:cNvPr id="26" name="Shape 24"/>
          <p:cNvSpPr/>
          <p:nvPr/>
        </p:nvSpPr>
        <p:spPr>
          <a:xfrm>
            <a:off x="12007751" y="5797748"/>
            <a:ext cx="5232350" cy="2382292"/>
          </a:xfrm>
          <a:prstGeom prst="roundRect">
            <a:avLst>
              <a:gd name="adj" fmla="val 7197"/>
            </a:avLst>
          </a:prstGeom>
          <a:solidFill>
            <a:srgbClr val="061230"/>
          </a:solidFill>
          <a:ln w="9525">
            <a:solidFill>
              <a:srgbClr val="2FD6F5">
                <a:alpha val="40000"/>
              </a:srgbClr>
            </a:solidFill>
            <a:prstDash val="solid"/>
          </a:ln>
        </p:spPr>
        <p:txBody>
          <a:bodyPr/>
          <a:lstStyle/>
          <a:p>
            <a:endParaRPr lang="en-GB"/>
          </a:p>
        </p:txBody>
      </p:sp>
      <p:sp>
        <p:nvSpPr>
          <p:cNvPr id="27" name="Text 25"/>
          <p:cNvSpPr/>
          <p:nvPr/>
        </p:nvSpPr>
        <p:spPr>
          <a:xfrm>
            <a:off x="12436376" y="6188273"/>
            <a:ext cx="4506353" cy="879277"/>
          </a:xfrm>
          <a:prstGeom prst="rect">
            <a:avLst/>
          </a:prstGeom>
          <a:noFill/>
          <a:ln/>
        </p:spPr>
        <p:txBody>
          <a:bodyPr wrap="square" lIns="25400" tIns="25400" rIns="25400" bIns="25400" rtlCol="0" anchor="t">
            <a:normAutofit fontScale="92500" lnSpcReduction="20000"/>
          </a:bodyPr>
          <a:lstStyle/>
          <a:p>
            <a:pPr marL="0" indent="0" algn="l">
              <a:lnSpc>
                <a:spcPct val="92000"/>
              </a:lnSpc>
              <a:buNone/>
            </a:pPr>
            <a:r>
              <a:rPr lang="en-US" sz="7200" b="1" kern="0" spc="-216">
                <a:solidFill>
                  <a:srgbClr val="2FD6F5"/>
                </a:solidFill>
                <a:latin typeface="Open Sans" pitchFamily="34" charset="0"/>
                <a:ea typeface="Open Sans" pitchFamily="34" charset="-122"/>
                <a:cs typeface="Open Sans" pitchFamily="34" charset="-120"/>
              </a:rPr>
              <a:t>65 </a:t>
            </a:r>
            <a:r>
              <a:rPr lang="en-US" sz="3000" b="1" kern="0" spc="-216">
                <a:solidFill>
                  <a:srgbClr val="FFFFFF">
                    <a:alpha val="82000"/>
                  </a:srgbClr>
                </a:solidFill>
                <a:latin typeface="Open Sans" pitchFamily="34" charset="0"/>
                <a:ea typeface="Open Sans" pitchFamily="34" charset="-122"/>
                <a:cs typeface="Open Sans" pitchFamily="34" charset="-120"/>
              </a:rPr>
              <a:t>%</a:t>
            </a:r>
            <a:endParaRPr lang="en-US" sz="7200"/>
          </a:p>
        </p:txBody>
      </p:sp>
      <p:sp>
        <p:nvSpPr>
          <p:cNvPr id="28" name="Text 26"/>
          <p:cNvSpPr/>
          <p:nvPr/>
        </p:nvSpPr>
        <p:spPr>
          <a:xfrm>
            <a:off x="12436376" y="7200900"/>
            <a:ext cx="4506353" cy="323850"/>
          </a:xfrm>
          <a:prstGeom prst="rect">
            <a:avLst/>
          </a:prstGeom>
          <a:noFill/>
          <a:ln/>
        </p:spPr>
        <p:txBody>
          <a:bodyPr wrap="square" lIns="25400" tIns="25400" rIns="25400" bIns="25400" rtlCol="0" anchor="t">
            <a:normAutofit/>
          </a:bodyPr>
          <a:lstStyle/>
          <a:p>
            <a:pPr marL="0" indent="0" algn="l">
              <a:buNone/>
            </a:pPr>
            <a:r>
              <a:rPr lang="en-US" sz="1650" b="1" kern="0" spc="-8">
                <a:solidFill>
                  <a:srgbClr val="FFFFFF"/>
                </a:solidFill>
                <a:latin typeface="Open Sans" pitchFamily="34" charset="0"/>
                <a:ea typeface="Open Sans" pitchFamily="34" charset="-122"/>
                <a:cs typeface="Open Sans" pitchFamily="34" charset="-120"/>
              </a:rPr>
              <a:t>Voluntary AI literacy enrolment</a:t>
            </a:r>
            <a:endParaRPr lang="en-US" sz="1650"/>
          </a:p>
        </p:txBody>
      </p:sp>
      <p:sp>
        <p:nvSpPr>
          <p:cNvPr id="29" name="Text 27"/>
          <p:cNvSpPr/>
          <p:nvPr/>
        </p:nvSpPr>
        <p:spPr>
          <a:xfrm>
            <a:off x="12436376" y="7562850"/>
            <a:ext cx="4506353" cy="264765"/>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1275">
                <a:solidFill>
                  <a:srgbClr val="FFFFFF">
                    <a:alpha val="66000"/>
                  </a:srgbClr>
                </a:solidFill>
                <a:latin typeface="Open Sans" pitchFamily="34" charset="0"/>
                <a:ea typeface="Open Sans" pitchFamily="34" charset="-122"/>
                <a:cs typeface="Open Sans" pitchFamily="34" charset="-120"/>
              </a:rPr>
              <a:t>vs 20–30% sector average</a:t>
            </a:r>
            <a:endParaRPr lang="en-US" sz="1275"/>
          </a:p>
        </p:txBody>
      </p:sp>
      <p:sp>
        <p:nvSpPr>
          <p:cNvPr id="30" name="Shape 28"/>
          <p:cNvSpPr/>
          <p:nvPr/>
        </p:nvSpPr>
        <p:spPr>
          <a:xfrm>
            <a:off x="0" y="10201275"/>
            <a:ext cx="18288000" cy="85725"/>
          </a:xfrm>
          <a:prstGeom prst="rect">
            <a:avLst/>
          </a:prstGeom>
          <a:solidFill>
            <a:srgbClr val="2FD6F5"/>
          </a:solidFill>
          <a:ln/>
        </p:spPr>
        <p:txBody>
          <a:bodyPr/>
          <a:lstStyle/>
          <a:p>
            <a:endParaRPr lang="en-GB"/>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071630">
              <a:alpha val="70000"/>
            </a:srgbClr>
          </a:solidFill>
          <a:ln/>
        </p:spPr>
        <p:txBody>
          <a:bodyPr/>
          <a:lstStyle/>
          <a:p>
            <a:endParaRPr lang="en-GB"/>
          </a:p>
        </p:txBody>
      </p:sp>
      <p:sp>
        <p:nvSpPr>
          <p:cNvPr id="3" name="Text 1"/>
          <p:cNvSpPr/>
          <p:nvPr/>
        </p:nvSpPr>
        <p:spPr>
          <a:xfrm>
            <a:off x="8820596" y="2707481"/>
            <a:ext cx="646658" cy="723900"/>
          </a:xfrm>
          <a:prstGeom prst="rect">
            <a:avLst/>
          </a:prstGeom>
          <a:noFill/>
          <a:ln/>
        </p:spPr>
        <p:txBody>
          <a:bodyPr wrap="square" lIns="25400" tIns="25400" rIns="25400" bIns="25400" rtlCol="0" anchor="t">
            <a:normAutofit fontScale="92500" lnSpcReduction="20000"/>
          </a:bodyPr>
          <a:lstStyle/>
          <a:p>
            <a:pPr marL="0" indent="0" algn="ctr">
              <a:lnSpc>
                <a:spcPct val="60000"/>
              </a:lnSpc>
              <a:buNone/>
            </a:pPr>
            <a:r>
              <a:rPr lang="en-US" sz="9000" b="1">
                <a:solidFill>
                  <a:srgbClr val="2FD6F5">
                    <a:alpha val="90000"/>
                  </a:srgbClr>
                </a:solidFill>
                <a:latin typeface="Open Sans" pitchFamily="34" charset="0"/>
                <a:ea typeface="Open Sans" pitchFamily="34" charset="-122"/>
                <a:cs typeface="Open Sans" pitchFamily="34" charset="-120"/>
              </a:rPr>
              <a:t>“</a:t>
            </a:r>
            <a:endParaRPr lang="en-US" sz="9000"/>
          </a:p>
        </p:txBody>
      </p:sp>
      <p:sp>
        <p:nvSpPr>
          <p:cNvPr id="4" name="Text 2"/>
          <p:cNvSpPr/>
          <p:nvPr/>
        </p:nvSpPr>
        <p:spPr>
          <a:xfrm>
            <a:off x="837127" y="3679031"/>
            <a:ext cx="16665262" cy="2919412"/>
          </a:xfrm>
          <a:prstGeom prst="rect">
            <a:avLst/>
          </a:prstGeom>
          <a:noFill/>
          <a:ln/>
        </p:spPr>
        <p:txBody>
          <a:bodyPr wrap="square" lIns="25400" tIns="25400" rIns="25400" bIns="25400" rtlCol="0" anchor="t">
            <a:normAutofit fontScale="92500"/>
          </a:bodyPr>
          <a:lstStyle/>
          <a:p>
            <a:pPr marL="0" indent="0" algn="ctr">
              <a:lnSpc>
                <a:spcPct val="122000"/>
              </a:lnSpc>
              <a:buNone/>
            </a:pPr>
            <a:r>
              <a:rPr lang="en-US" sz="4650" b="1" kern="0" spc="-84">
                <a:solidFill>
                  <a:srgbClr val="FFFFFF"/>
                </a:solidFill>
                <a:latin typeface="Open Sans" pitchFamily="34" charset="0"/>
                <a:ea typeface="Open Sans" pitchFamily="34" charset="-122"/>
                <a:cs typeface="Open Sans" pitchFamily="34" charset="-120"/>
              </a:rPr>
              <a:t>How many of you, if asked tomorrow by your Chief Executive to prove your AI programme is working, could answer that question with </a:t>
            </a:r>
            <a:r>
              <a:rPr lang="en-US" sz="4650" b="1" kern="0" spc="-84">
                <a:solidFill>
                  <a:srgbClr val="2FD6F5"/>
                </a:solidFill>
                <a:latin typeface="Open Sans" pitchFamily="34" charset="0"/>
                <a:ea typeface="Open Sans" pitchFamily="34" charset="-122"/>
                <a:cs typeface="Open Sans" pitchFamily="34" charset="-120"/>
              </a:rPr>
              <a:t>evidence </a:t>
            </a:r>
            <a:r>
              <a:rPr lang="en-US" sz="4650" b="1" kern="0" spc="-84">
                <a:solidFill>
                  <a:srgbClr val="FFFFFF"/>
                </a:solidFill>
                <a:latin typeface="Open Sans" pitchFamily="34" charset="0"/>
                <a:ea typeface="Open Sans" pitchFamily="34" charset="-122"/>
                <a:cs typeface="Open Sans" pitchFamily="34" charset="-120"/>
              </a:rPr>
              <a:t>rather than </a:t>
            </a:r>
            <a:r>
              <a:rPr lang="en-US" sz="4650" b="1" kern="0" spc="-84">
                <a:solidFill>
                  <a:srgbClr val="2FD6F5"/>
                </a:solidFill>
                <a:latin typeface="Open Sans" pitchFamily="34" charset="0"/>
                <a:ea typeface="Open Sans" pitchFamily="34" charset="-122"/>
                <a:cs typeface="Open Sans" pitchFamily="34" charset="-120"/>
              </a:rPr>
              <a:t>anecdote</a:t>
            </a:r>
            <a:r>
              <a:rPr lang="en-US" sz="4650" b="1" kern="0" spc="-84">
                <a:solidFill>
                  <a:srgbClr val="FFFFFF"/>
                </a:solidFill>
                <a:latin typeface="Open Sans" pitchFamily="34" charset="0"/>
                <a:ea typeface="Open Sans" pitchFamily="34" charset="-122"/>
                <a:cs typeface="Open Sans" pitchFamily="34" charset="-120"/>
              </a:rPr>
              <a:t>?</a:t>
            </a:r>
            <a:endParaRPr lang="en-US" sz="4650"/>
          </a:p>
        </p:txBody>
      </p:sp>
      <p:sp>
        <p:nvSpPr>
          <p:cNvPr id="5" name="Text 3"/>
          <p:cNvSpPr/>
          <p:nvPr/>
        </p:nvSpPr>
        <p:spPr>
          <a:xfrm>
            <a:off x="6829583" y="7055644"/>
            <a:ext cx="4628834" cy="447675"/>
          </a:xfrm>
          <a:prstGeom prst="rect">
            <a:avLst/>
          </a:prstGeom>
          <a:noFill/>
          <a:ln/>
        </p:spPr>
        <p:txBody>
          <a:bodyPr wrap="square" lIns="25400" tIns="25400" rIns="25400" bIns="25400" rtlCol="0" anchor="t">
            <a:normAutofit fontScale="92500"/>
          </a:bodyPr>
          <a:lstStyle/>
          <a:p>
            <a:pPr marL="0" indent="0" algn="ctr">
              <a:buNone/>
            </a:pPr>
            <a:r>
              <a:rPr lang="en-US" sz="2400" kern="0" spc="24">
                <a:solidFill>
                  <a:srgbClr val="FFFFFF">
                    <a:alpha val="82000"/>
                  </a:srgbClr>
                </a:solidFill>
                <a:latin typeface="Open Sans" pitchFamily="34" charset="0"/>
                <a:ea typeface="Open Sans" pitchFamily="34" charset="-122"/>
                <a:cs typeface="Open Sans" pitchFamily="34" charset="-120"/>
              </a:rPr>
              <a:t>The answer starts with </a:t>
            </a:r>
            <a:r>
              <a:rPr lang="en-US" sz="2400" b="1" kern="0" spc="24">
                <a:solidFill>
                  <a:srgbClr val="2FD6F5"/>
                </a:solidFill>
                <a:latin typeface="Open Sans" pitchFamily="34" charset="0"/>
                <a:ea typeface="Open Sans" pitchFamily="34" charset="-122"/>
                <a:cs typeface="Open Sans" pitchFamily="34" charset="-120"/>
              </a:rPr>
              <a:t>process.</a:t>
            </a:r>
            <a:endParaRPr lang="en-US" sz="2400"/>
          </a:p>
        </p:txBody>
      </p:sp>
      <p:sp>
        <p:nvSpPr>
          <p:cNvPr id="9" name="Shape 7"/>
          <p:cNvSpPr/>
          <p:nvPr/>
        </p:nvSpPr>
        <p:spPr>
          <a:xfrm>
            <a:off x="0" y="10201275"/>
            <a:ext cx="18288000" cy="85725"/>
          </a:xfrm>
          <a:prstGeom prst="rect">
            <a:avLst/>
          </a:prstGeom>
          <a:solidFill>
            <a:srgbClr val="2FD6F5"/>
          </a:solidFill>
          <a:ln/>
        </p:spPr>
        <p:txBody>
          <a:bodyPr/>
          <a:lstStyle/>
          <a:p>
            <a:endParaRPr lang="en-GB"/>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EP COlors">
      <a:dk1>
        <a:srgbClr val="000000"/>
      </a:dk1>
      <a:lt1>
        <a:sysClr val="window" lastClr="FFFFFF"/>
      </a:lt1>
      <a:dk2>
        <a:srgbClr val="07344E"/>
      </a:dk2>
      <a:lt2>
        <a:srgbClr val="E4EBF1"/>
      </a:lt2>
      <a:accent1>
        <a:srgbClr val="F0502B"/>
      </a:accent1>
      <a:accent2>
        <a:srgbClr val="F5BC4D"/>
      </a:accent2>
      <a:accent3>
        <a:srgbClr val="00C9B5"/>
      </a:accent3>
      <a:accent4>
        <a:srgbClr val="6FC6EB"/>
      </a:accent4>
      <a:accent5>
        <a:srgbClr val="D08FFF"/>
      </a:accent5>
      <a:accent6>
        <a:srgbClr val="FF4542"/>
      </a:accent6>
      <a:hlink>
        <a:srgbClr val="0066CC"/>
      </a:hlink>
      <a:folHlink>
        <a:srgbClr val="96607D"/>
      </a:folHlink>
    </a:clrScheme>
    <a:fontScheme name="EP Font">
      <a:majorFont>
        <a:latin typeface="Lato Bold"/>
        <a:ea typeface=""/>
        <a:cs typeface=""/>
      </a:majorFont>
      <a:minorFont>
        <a:latin typeface="Lato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b">
        <a:normAutofit fontScale="92500" lnSpcReduction="20000"/>
      </a:bodyPr>
      <a:lstStyle>
        <a:defPPr algn="ctr">
          <a:defRPr dirty="0" smtClean="0">
            <a:solidFill>
              <a:schemeClr val="bg1"/>
            </a:solidFill>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EP COlors">
      <a:dk1>
        <a:srgbClr val="000000"/>
      </a:dk1>
      <a:lt1>
        <a:sysClr val="window" lastClr="FFFFFF"/>
      </a:lt1>
      <a:dk2>
        <a:srgbClr val="07344E"/>
      </a:dk2>
      <a:lt2>
        <a:srgbClr val="E4EBF1"/>
      </a:lt2>
      <a:accent1>
        <a:srgbClr val="F0502B"/>
      </a:accent1>
      <a:accent2>
        <a:srgbClr val="F5BC4D"/>
      </a:accent2>
      <a:accent3>
        <a:srgbClr val="00C9B5"/>
      </a:accent3>
      <a:accent4>
        <a:srgbClr val="6FC6EB"/>
      </a:accent4>
      <a:accent5>
        <a:srgbClr val="D08FFF"/>
      </a:accent5>
      <a:accent6>
        <a:srgbClr val="FF4542"/>
      </a:accent6>
      <a:hlink>
        <a:srgbClr val="0066CC"/>
      </a:hlink>
      <a:folHlink>
        <a:srgbClr val="96607D"/>
      </a:folHlink>
    </a:clrScheme>
    <a:fontScheme name="EP Font">
      <a:majorFont>
        <a:latin typeface="Lato Bold"/>
        <a:ea typeface=""/>
        <a:cs typeface=""/>
      </a:majorFont>
      <a:minorFont>
        <a:latin typeface="Lato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b">
        <a:normAutofit fontScale="92500" lnSpcReduction="20000"/>
      </a:bodyPr>
      <a:lstStyle>
        <a:defPPr algn="ctr">
          <a:defRPr dirty="0" smtClean="0">
            <a:solidFill>
              <a:schemeClr val="bg1"/>
            </a:solidFill>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Basic slides">
  <a:themeElements>
    <a:clrScheme name="Engage Colors">
      <a:dk1>
        <a:srgbClr val="282828"/>
      </a:dk1>
      <a:lt1>
        <a:sysClr val="window" lastClr="FFFFFF"/>
      </a:lt1>
      <a:dk2>
        <a:srgbClr val="FF4B05"/>
      </a:dk2>
      <a:lt2>
        <a:srgbClr val="FFFFFF"/>
      </a:lt2>
      <a:accent1>
        <a:srgbClr val="0A324B"/>
      </a:accent1>
      <a:accent2>
        <a:srgbClr val="6FC6EB"/>
      </a:accent2>
      <a:accent3>
        <a:srgbClr val="E4EBF2"/>
      </a:accent3>
      <a:accent4>
        <a:srgbClr val="FF4542"/>
      </a:accent4>
      <a:accent5>
        <a:srgbClr val="99A3FF"/>
      </a:accent5>
      <a:accent6>
        <a:srgbClr val="D08FFF"/>
      </a:accent6>
      <a:hlink>
        <a:srgbClr val="6FC6EC"/>
      </a:hlink>
      <a:folHlink>
        <a:srgbClr val="3B0733"/>
      </a:folHlink>
    </a:clrScheme>
    <a:fontScheme name="Custom 5">
      <a:majorFont>
        <a:latin typeface="PT Sans"/>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23 template v5" id="{09CC299C-7CD4-47E7-82BB-EC515FAFCEC6}" vid="{7E561D67-C05F-4388-A15C-1CDAEC19BB5F}"/>
    </a:ext>
  </a:extLst>
</a:theme>
</file>

<file path=ppt/theme/theme5.xml><?xml version="1.0" encoding="utf-8"?>
<a:theme xmlns:a="http://schemas.openxmlformats.org/drawingml/2006/main" name="3_Office Theme">
  <a:themeElements>
    <a:clrScheme name="EP COlors">
      <a:dk1>
        <a:srgbClr val="000000"/>
      </a:dk1>
      <a:lt1>
        <a:sysClr val="window" lastClr="FFFFFF"/>
      </a:lt1>
      <a:dk2>
        <a:srgbClr val="07344E"/>
      </a:dk2>
      <a:lt2>
        <a:srgbClr val="E4EBF1"/>
      </a:lt2>
      <a:accent1>
        <a:srgbClr val="F0502B"/>
      </a:accent1>
      <a:accent2>
        <a:srgbClr val="F5BC4D"/>
      </a:accent2>
      <a:accent3>
        <a:srgbClr val="00C9B5"/>
      </a:accent3>
      <a:accent4>
        <a:srgbClr val="6FC6EB"/>
      </a:accent4>
      <a:accent5>
        <a:srgbClr val="D08FFF"/>
      </a:accent5>
      <a:accent6>
        <a:srgbClr val="FF4542"/>
      </a:accent6>
      <a:hlink>
        <a:srgbClr val="0066CC"/>
      </a:hlink>
      <a:folHlink>
        <a:srgbClr val="96607D"/>
      </a:folHlink>
    </a:clrScheme>
    <a:fontScheme name="EP Font">
      <a:majorFont>
        <a:latin typeface="Lato Bold"/>
        <a:ea typeface=""/>
        <a:cs typeface=""/>
      </a:majorFont>
      <a:minorFont>
        <a:latin typeface="Lato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b">
        <a:normAutofit fontScale="92500" lnSpcReduction="20000"/>
      </a:bodyPr>
      <a:lstStyle>
        <a:defPPr algn="ctr">
          <a:defRPr dirty="0" smtClean="0">
            <a:solidFill>
              <a:schemeClr val="bg1"/>
            </a:solidFill>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c6d3243-020a-4611-a022-a32a908c0384" xsi:nil="true"/>
    <lcf76f155ced4ddcb4097134ff3c332f xmlns="acad8b3f-f762-4666-a947-3835c4418d6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D6CF19E8027DE45979F439CDF925488" ma:contentTypeVersion="13" ma:contentTypeDescription="Create a new document." ma:contentTypeScope="" ma:versionID="d27149ffb4455cfe94cde32f3d36a831">
  <xsd:schema xmlns:xsd="http://www.w3.org/2001/XMLSchema" xmlns:xs="http://www.w3.org/2001/XMLSchema" xmlns:p="http://schemas.microsoft.com/office/2006/metadata/properties" xmlns:ns2="acad8b3f-f762-4666-a947-3835c4418d64" xmlns:ns3="8c6d3243-020a-4611-a022-a32a908c0384" targetNamespace="http://schemas.microsoft.com/office/2006/metadata/properties" ma:root="true" ma:fieldsID="3569dba4353c7917257e838526c4e538" ns2:_="" ns3:_="">
    <xsd:import namespace="acad8b3f-f762-4666-a947-3835c4418d64"/>
    <xsd:import namespace="8c6d3243-020a-4611-a022-a32a908c038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ad8b3f-f762-4666-a947-3835c4418d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3716292-1101-49a3-a5d3-25d7a0b11531"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c6d3243-020a-4611-a022-a32a908c0384"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a263d597-7129-4e22-a925-f11a3255ef43}" ma:internalName="TaxCatchAll" ma:showField="CatchAllData" ma:web="8c6d3243-020a-4611-a022-a32a908c038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18C09E5-47FA-4FE4-845B-A6F294FD4BBD}">
  <ds:schemaRefs>
    <ds:schemaRef ds:uri="8c6d3243-020a-4611-a022-a32a908c0384"/>
    <ds:schemaRef ds:uri="acad8b3f-f762-4666-a947-3835c4418d64"/>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C1FB4486-5496-48D5-B685-04B44674C941}">
  <ds:schemaRefs>
    <ds:schemaRef ds:uri="http://schemas.microsoft.com/sharepoint/v3/contenttype/forms"/>
  </ds:schemaRefs>
</ds:datastoreItem>
</file>

<file path=customXml/itemProps3.xml><?xml version="1.0" encoding="utf-8"?>
<ds:datastoreItem xmlns:ds="http://schemas.openxmlformats.org/officeDocument/2006/customXml" ds:itemID="{7BECBB7A-2215-44B3-A9BB-A37C17AA507A}">
  <ds:schemaRefs>
    <ds:schemaRef ds:uri="8c6d3243-020a-4611-a022-a32a908c0384"/>
    <ds:schemaRef ds:uri="acad8b3f-f762-4666-a947-3835c4418d6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9b07f0c0-faa0-4a7d-a5db-f0c4772efd4f}" enabled="1" method="Privileged" siteId="{776adce9-5d26-4749-a202-f09fefe10590}" removed="0"/>
</clbl:labelList>
</file>

<file path=docProps/app.xml><?xml version="1.0" encoding="utf-8"?>
<Properties xmlns="http://schemas.openxmlformats.org/officeDocument/2006/extended-properties" xmlns:vt="http://schemas.openxmlformats.org/officeDocument/2006/docPropsVTypes">
  <TotalTime>0</TotalTime>
  <Application>Microsoft Office PowerPoint</Application>
  <PresentationFormat>Custom</PresentationFormat>
  <Slides>17</Slides>
  <Notes>16</Notes>
  <HiddenSlides>0</HiddenSlides>
  <ScaleCrop>false</ScaleCrop>
  <HeadingPairs>
    <vt:vector size="4" baseType="variant">
      <vt:variant>
        <vt:lpstr>Theme</vt:lpstr>
      </vt:variant>
      <vt:variant>
        <vt:i4>5</vt:i4>
      </vt:variant>
      <vt:variant>
        <vt:lpstr>Slide Titles</vt:lpstr>
      </vt:variant>
      <vt:variant>
        <vt:i4>17</vt:i4>
      </vt:variant>
    </vt:vector>
  </HeadingPairs>
  <TitlesOfParts>
    <vt:vector size="22" baseType="lpstr">
      <vt:lpstr>Office Theme</vt:lpstr>
      <vt:lpstr>1_Office Theme</vt:lpstr>
      <vt:lpstr>2_Office Theme</vt:lpstr>
      <vt:lpstr>Basic slides</vt:lpstr>
      <vt:lpstr>3_Office Theme</vt:lpstr>
      <vt:lpstr>PowerPoint Presentation</vt:lpstr>
      <vt:lpstr>400+ Customers globally 80+ in UK , Offices in NL and UK</vt:lpstr>
      <vt:lpstr>PowerPoint Presentation</vt:lpstr>
      <vt:lpstr>The power of process workshops</vt:lpstr>
      <vt:lpstr>What is our process?</vt:lpstr>
      <vt:lpstr>Process management brings synergy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revision>1</cp:revision>
  <dcterms:created xsi:type="dcterms:W3CDTF">2026-06-10T08:38:07Z</dcterms:created>
  <dcterms:modified xsi:type="dcterms:W3CDTF">2026-10-21T11:49:05Z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HeaderLocations">
    <vt:lpwstr>Office Theme:3</vt:lpwstr>
  </property>
  <property fmtid="{D5CDD505-2E9C-101B-9397-08002B2CF9AE}" pid="3" name="ClassificationContentMarkingHeaderText">
    <vt:lpwstr>PKC - GENERAL</vt:lpwstr>
  </property>
  <property fmtid="{D5CDD505-2E9C-101B-9397-08002B2CF9AE}" pid="4" name="MediaServiceImageTags">
    <vt:lpwstr/>
  </property>
  <property fmtid="{D5CDD505-2E9C-101B-9397-08002B2CF9AE}" pid="5" name="ContentTypeId">
    <vt:lpwstr>0x010100CD6CF19E8027DE45979F439CDF925488</vt:lpwstr>
  </property>
</Properties>
</file>