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6" r:id="rId3"/>
    <p:sldId id="262" r:id="rId4"/>
    <p:sldId id="271" r:id="rId5"/>
    <p:sldId id="256" r:id="rId6"/>
    <p:sldId id="267" r:id="rId7"/>
    <p:sldId id="268" r:id="rId8"/>
    <p:sldId id="270" r:id="rId9"/>
    <p:sldId id="272" r:id="rId10"/>
    <p:sldId id="273" r:id="rId11"/>
    <p:sldId id="269" r:id="rId12"/>
    <p:sldId id="274" r:id="rId13"/>
    <p:sldId id="275" r:id="rId14"/>
    <p:sldId id="264" r:id="rId15"/>
    <p:sldId id="263" r:id="rId16"/>
    <p:sldId id="265" r:id="rId17"/>
    <p:sldId id="25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5"/>
    <a:srgbClr val="FDDDC7"/>
    <a:srgbClr val="FFDCC8"/>
    <a:srgbClr val="FF4B24"/>
    <a:srgbClr val="FFFFFF"/>
    <a:srgbClr val="3C3C3C"/>
    <a:srgbClr val="F56E23"/>
    <a:srgbClr val="BCD8ED"/>
    <a:srgbClr val="98C871"/>
    <a:srgbClr val="204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09DD7-8078-4B09-B48A-E8A82278BA83}" v="3" dt="2023-10-03T11:25:05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88" autoAdjust="0"/>
  </p:normalViewPr>
  <p:slideViewPr>
    <p:cSldViewPr snapToGrid="0">
      <p:cViewPr varScale="1">
        <p:scale>
          <a:sx n="126" d="100"/>
          <a:sy n="126" d="100"/>
        </p:scale>
        <p:origin x="401" y="79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9"/>
    </p:cViewPr>
  </p:sorterViewPr>
  <p:notesViewPr>
    <p:cSldViewPr snapToGrid="0">
      <p:cViewPr varScale="1">
        <p:scale>
          <a:sx n="101" d="100"/>
          <a:sy n="101" d="100"/>
        </p:scale>
        <p:origin x="3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van der Waa | Engage Process" userId="fcbfa8e3-e2f2-412e-9c59-0b4930b68aad" providerId="ADAL" clId="{02A09DD7-8078-4B09-B48A-E8A82278BA83}"/>
    <pc:docChg chg="undo redo custSel addSld modSld sldOrd modMainMaster">
      <pc:chgData name="Pascal van der Waa | Engage Process" userId="fcbfa8e3-e2f2-412e-9c59-0b4930b68aad" providerId="ADAL" clId="{02A09DD7-8078-4B09-B48A-E8A82278BA83}" dt="2023-10-03T11:41:04.139" v="116" actId="207"/>
      <pc:docMkLst>
        <pc:docMk/>
      </pc:docMkLst>
      <pc:sldChg chg="modSp mod">
        <pc:chgData name="Pascal van der Waa | Engage Process" userId="fcbfa8e3-e2f2-412e-9c59-0b4930b68aad" providerId="ADAL" clId="{02A09DD7-8078-4B09-B48A-E8A82278BA83}" dt="2023-10-03T10:59:36.833" v="23" actId="20577"/>
        <pc:sldMkLst>
          <pc:docMk/>
          <pc:sldMk cId="1219360472" sldId="256"/>
        </pc:sldMkLst>
        <pc:spChg chg="mod">
          <ac:chgData name="Pascal van der Waa | Engage Process" userId="fcbfa8e3-e2f2-412e-9c59-0b4930b68aad" providerId="ADAL" clId="{02A09DD7-8078-4B09-B48A-E8A82278BA83}" dt="2023-10-03T10:59:36.833" v="23" actId="20577"/>
          <ac:spMkLst>
            <pc:docMk/>
            <pc:sldMk cId="1219360472" sldId="256"/>
            <ac:spMk id="2" creationId="{FB4FFDE8-F98A-5D31-E726-2D6A6E90A607}"/>
          </ac:spMkLst>
        </pc:spChg>
      </pc:sldChg>
      <pc:sldChg chg="modSp mod">
        <pc:chgData name="Pascal van der Waa | Engage Process" userId="fcbfa8e3-e2f2-412e-9c59-0b4930b68aad" providerId="ADAL" clId="{02A09DD7-8078-4B09-B48A-E8A82278BA83}" dt="2023-10-03T11:41:04.139" v="116" actId="207"/>
        <pc:sldMkLst>
          <pc:docMk/>
          <pc:sldMk cId="1596116358" sldId="260"/>
        </pc:sldMkLst>
        <pc:spChg chg="mod">
          <ac:chgData name="Pascal van der Waa | Engage Process" userId="fcbfa8e3-e2f2-412e-9c59-0b4930b68aad" providerId="ADAL" clId="{02A09DD7-8078-4B09-B48A-E8A82278BA83}" dt="2023-10-03T10:43:33.756" v="6" actId="207"/>
          <ac:spMkLst>
            <pc:docMk/>
            <pc:sldMk cId="1596116358" sldId="260"/>
            <ac:spMk id="2" creationId="{18B7250C-32F7-B99F-45AD-D25B3B20858D}"/>
          </ac:spMkLst>
        </pc:spChg>
        <pc:spChg chg="mod">
          <ac:chgData name="Pascal van der Waa | Engage Process" userId="fcbfa8e3-e2f2-412e-9c59-0b4930b68aad" providerId="ADAL" clId="{02A09DD7-8078-4B09-B48A-E8A82278BA83}" dt="2023-10-03T11:41:04.139" v="116" actId="207"/>
          <ac:spMkLst>
            <pc:docMk/>
            <pc:sldMk cId="1596116358" sldId="260"/>
            <ac:spMk id="3" creationId="{866A9783-8DFB-85B4-D2AF-81D9CE2433ED}"/>
          </ac:spMkLst>
        </pc:spChg>
      </pc:sldChg>
      <pc:sldChg chg="modSp mod">
        <pc:chgData name="Pascal van der Waa | Engage Process" userId="fcbfa8e3-e2f2-412e-9c59-0b4930b68aad" providerId="ADAL" clId="{02A09DD7-8078-4B09-B48A-E8A82278BA83}" dt="2023-10-03T11:08:13.856" v="72" actId="12"/>
        <pc:sldMkLst>
          <pc:docMk/>
          <pc:sldMk cId="480946972" sldId="264"/>
        </pc:sldMkLst>
        <pc:spChg chg="mod">
          <ac:chgData name="Pascal van der Waa | Engage Process" userId="fcbfa8e3-e2f2-412e-9c59-0b4930b68aad" providerId="ADAL" clId="{02A09DD7-8078-4B09-B48A-E8A82278BA83}" dt="2023-10-03T11:08:13.856" v="72" actId="12"/>
          <ac:spMkLst>
            <pc:docMk/>
            <pc:sldMk cId="480946972" sldId="264"/>
            <ac:spMk id="3" creationId="{509E85E4-0C7C-DB88-7274-5908F0066FC8}"/>
          </ac:spMkLst>
        </pc:spChg>
      </pc:sldChg>
      <pc:sldChg chg="ord">
        <pc:chgData name="Pascal van der Waa | Engage Process" userId="fcbfa8e3-e2f2-412e-9c59-0b4930b68aad" providerId="ADAL" clId="{02A09DD7-8078-4B09-B48A-E8A82278BA83}" dt="2023-10-03T10:43:04.432" v="5"/>
        <pc:sldMkLst>
          <pc:docMk/>
          <pc:sldMk cId="2111218416" sldId="267"/>
        </pc:sldMkLst>
      </pc:sldChg>
      <pc:sldChg chg="ord">
        <pc:chgData name="Pascal van der Waa | Engage Process" userId="fcbfa8e3-e2f2-412e-9c59-0b4930b68aad" providerId="ADAL" clId="{02A09DD7-8078-4B09-B48A-E8A82278BA83}" dt="2023-10-03T10:50:48.876" v="14"/>
        <pc:sldMkLst>
          <pc:docMk/>
          <pc:sldMk cId="219994516" sldId="268"/>
        </pc:sldMkLst>
      </pc:sldChg>
      <pc:sldChg chg="modSp mod">
        <pc:chgData name="Pascal van der Waa | Engage Process" userId="fcbfa8e3-e2f2-412e-9c59-0b4930b68aad" providerId="ADAL" clId="{02A09DD7-8078-4B09-B48A-E8A82278BA83}" dt="2023-10-03T11:08:15.480" v="74" actId="20577"/>
        <pc:sldMkLst>
          <pc:docMk/>
          <pc:sldMk cId="1653501115" sldId="269"/>
        </pc:sldMkLst>
        <pc:spChg chg="mod">
          <ac:chgData name="Pascal van der Waa | Engage Process" userId="fcbfa8e3-e2f2-412e-9c59-0b4930b68aad" providerId="ADAL" clId="{02A09DD7-8078-4B09-B48A-E8A82278BA83}" dt="2023-10-03T11:08:15.480" v="74" actId="20577"/>
          <ac:spMkLst>
            <pc:docMk/>
            <pc:sldMk cId="1653501115" sldId="269"/>
            <ac:spMk id="2" creationId="{FB4FFDE8-F98A-5D31-E726-2D6A6E90A607}"/>
          </ac:spMkLst>
        </pc:spChg>
      </pc:sldChg>
      <pc:sldChg chg="modSp mod ord">
        <pc:chgData name="Pascal van der Waa | Engage Process" userId="fcbfa8e3-e2f2-412e-9c59-0b4930b68aad" providerId="ADAL" clId="{02A09DD7-8078-4B09-B48A-E8A82278BA83}" dt="2023-10-03T10:59:43.966" v="25" actId="20577"/>
        <pc:sldMkLst>
          <pc:docMk/>
          <pc:sldMk cId="3624358797" sldId="270"/>
        </pc:sldMkLst>
        <pc:spChg chg="mod">
          <ac:chgData name="Pascal van der Waa | Engage Process" userId="fcbfa8e3-e2f2-412e-9c59-0b4930b68aad" providerId="ADAL" clId="{02A09DD7-8078-4B09-B48A-E8A82278BA83}" dt="2023-10-03T10:59:43.966" v="25" actId="20577"/>
          <ac:spMkLst>
            <pc:docMk/>
            <pc:sldMk cId="3624358797" sldId="270"/>
            <ac:spMk id="2" creationId="{FB4FFDE8-F98A-5D31-E726-2D6A6E90A607}"/>
          </ac:spMkLst>
        </pc:spChg>
      </pc:sldChg>
      <pc:sldChg chg="modSp mod ord">
        <pc:chgData name="Pascal van der Waa | Engage Process" userId="fcbfa8e3-e2f2-412e-9c59-0b4930b68aad" providerId="ADAL" clId="{02A09DD7-8078-4B09-B48A-E8A82278BA83}" dt="2023-10-03T10:59:30.991" v="18" actId="20577"/>
        <pc:sldMkLst>
          <pc:docMk/>
          <pc:sldMk cId="3462355074" sldId="271"/>
        </pc:sldMkLst>
        <pc:spChg chg="mod">
          <ac:chgData name="Pascal van der Waa | Engage Process" userId="fcbfa8e3-e2f2-412e-9c59-0b4930b68aad" providerId="ADAL" clId="{02A09DD7-8078-4B09-B48A-E8A82278BA83}" dt="2023-10-03T10:59:30.991" v="18" actId="20577"/>
          <ac:spMkLst>
            <pc:docMk/>
            <pc:sldMk cId="3462355074" sldId="271"/>
            <ac:spMk id="2" creationId="{FB4FFDE8-F98A-5D31-E726-2D6A6E90A607}"/>
          </ac:spMkLst>
        </pc:spChg>
      </pc:sldChg>
      <pc:sldChg chg="modSp mod ord">
        <pc:chgData name="Pascal van der Waa | Engage Process" userId="fcbfa8e3-e2f2-412e-9c59-0b4930b68aad" providerId="ADAL" clId="{02A09DD7-8078-4B09-B48A-E8A82278BA83}" dt="2023-10-03T10:59:48.306" v="28" actId="20577"/>
        <pc:sldMkLst>
          <pc:docMk/>
          <pc:sldMk cId="1590129692" sldId="272"/>
        </pc:sldMkLst>
        <pc:spChg chg="mod">
          <ac:chgData name="Pascal van der Waa | Engage Process" userId="fcbfa8e3-e2f2-412e-9c59-0b4930b68aad" providerId="ADAL" clId="{02A09DD7-8078-4B09-B48A-E8A82278BA83}" dt="2023-10-03T10:59:48.306" v="28" actId="20577"/>
          <ac:spMkLst>
            <pc:docMk/>
            <pc:sldMk cId="1590129692" sldId="272"/>
            <ac:spMk id="2" creationId="{FB4FFDE8-F98A-5D31-E726-2D6A6E90A607}"/>
          </ac:spMkLst>
        </pc:spChg>
      </pc:sldChg>
      <pc:sldChg chg="modSp mod">
        <pc:chgData name="Pascal van der Waa | Engage Process" userId="fcbfa8e3-e2f2-412e-9c59-0b4930b68aad" providerId="ADAL" clId="{02A09DD7-8078-4B09-B48A-E8A82278BA83}" dt="2023-10-03T10:59:52.435" v="31" actId="20577"/>
        <pc:sldMkLst>
          <pc:docMk/>
          <pc:sldMk cId="2841761347" sldId="273"/>
        </pc:sldMkLst>
        <pc:spChg chg="mod">
          <ac:chgData name="Pascal van der Waa | Engage Process" userId="fcbfa8e3-e2f2-412e-9c59-0b4930b68aad" providerId="ADAL" clId="{02A09DD7-8078-4B09-B48A-E8A82278BA83}" dt="2023-10-03T10:59:52.435" v="31" actId="20577"/>
          <ac:spMkLst>
            <pc:docMk/>
            <pc:sldMk cId="2841761347" sldId="273"/>
            <ac:spMk id="2" creationId="{FB4FFDE8-F98A-5D31-E726-2D6A6E90A607}"/>
          </ac:spMkLst>
        </pc:spChg>
      </pc:sldChg>
      <pc:sldChg chg="addSp delSp modSp add mod">
        <pc:chgData name="Pascal van der Waa | Engage Process" userId="fcbfa8e3-e2f2-412e-9c59-0b4930b68aad" providerId="ADAL" clId="{02A09DD7-8078-4B09-B48A-E8A82278BA83}" dt="2023-10-03T11:18:06.093" v="83" actId="22"/>
        <pc:sldMkLst>
          <pc:docMk/>
          <pc:sldMk cId="38246186" sldId="274"/>
        </pc:sldMkLst>
        <pc:spChg chg="mod">
          <ac:chgData name="Pascal van der Waa | Engage Process" userId="fcbfa8e3-e2f2-412e-9c59-0b4930b68aad" providerId="ADAL" clId="{02A09DD7-8078-4B09-B48A-E8A82278BA83}" dt="2023-10-03T11:08:24.577" v="78" actId="20577"/>
          <ac:spMkLst>
            <pc:docMk/>
            <pc:sldMk cId="38246186" sldId="274"/>
            <ac:spMk id="2" creationId="{FB4FFDE8-F98A-5D31-E726-2D6A6E90A607}"/>
          </ac:spMkLst>
        </pc:spChg>
        <pc:picChg chg="del">
          <ac:chgData name="Pascal van der Waa | Engage Process" userId="fcbfa8e3-e2f2-412e-9c59-0b4930b68aad" providerId="ADAL" clId="{02A09DD7-8078-4B09-B48A-E8A82278BA83}" dt="2023-10-03T11:18:04.649" v="82" actId="478"/>
          <ac:picMkLst>
            <pc:docMk/>
            <pc:sldMk cId="38246186" sldId="274"/>
            <ac:picMk id="4" creationId="{1FEA6208-9BF1-148D-8711-8448D8A09AD7}"/>
          </ac:picMkLst>
        </pc:picChg>
        <pc:picChg chg="add">
          <ac:chgData name="Pascal van der Waa | Engage Process" userId="fcbfa8e3-e2f2-412e-9c59-0b4930b68aad" providerId="ADAL" clId="{02A09DD7-8078-4B09-B48A-E8A82278BA83}" dt="2023-10-03T11:18:06.093" v="83" actId="22"/>
          <ac:picMkLst>
            <pc:docMk/>
            <pc:sldMk cId="38246186" sldId="274"/>
            <ac:picMk id="5" creationId="{69845D91-C3CD-405F-FC9D-9FF88B2B330A}"/>
          </ac:picMkLst>
        </pc:picChg>
      </pc:sldChg>
      <pc:sldChg chg="addSp delSp modSp add mod">
        <pc:chgData name="Pascal van der Waa | Engage Process" userId="fcbfa8e3-e2f2-412e-9c59-0b4930b68aad" providerId="ADAL" clId="{02A09DD7-8078-4B09-B48A-E8A82278BA83}" dt="2023-10-03T11:25:15.415" v="115" actId="14100"/>
        <pc:sldMkLst>
          <pc:docMk/>
          <pc:sldMk cId="194480552" sldId="275"/>
        </pc:sldMkLst>
        <pc:spChg chg="mod">
          <ac:chgData name="Pascal van der Waa | Engage Process" userId="fcbfa8e3-e2f2-412e-9c59-0b4930b68aad" providerId="ADAL" clId="{02A09DD7-8078-4B09-B48A-E8A82278BA83}" dt="2023-10-03T11:08:29.450" v="81" actId="20577"/>
          <ac:spMkLst>
            <pc:docMk/>
            <pc:sldMk cId="194480552" sldId="275"/>
            <ac:spMk id="2" creationId="{FB4FFDE8-F98A-5D31-E726-2D6A6E90A607}"/>
          </ac:spMkLst>
        </pc:spChg>
        <pc:picChg chg="del">
          <ac:chgData name="Pascal van der Waa | Engage Process" userId="fcbfa8e3-e2f2-412e-9c59-0b4930b68aad" providerId="ADAL" clId="{02A09DD7-8078-4B09-B48A-E8A82278BA83}" dt="2023-10-03T11:23:16.812" v="84" actId="478"/>
          <ac:picMkLst>
            <pc:docMk/>
            <pc:sldMk cId="194480552" sldId="275"/>
            <ac:picMk id="4" creationId="{1FEA6208-9BF1-148D-8711-8448D8A09AD7}"/>
          </ac:picMkLst>
        </pc:picChg>
        <pc:picChg chg="add mod">
          <ac:chgData name="Pascal van der Waa | Engage Process" userId="fcbfa8e3-e2f2-412e-9c59-0b4930b68aad" providerId="ADAL" clId="{02A09DD7-8078-4B09-B48A-E8A82278BA83}" dt="2023-10-03T11:24:06.811" v="91" actId="1076"/>
          <ac:picMkLst>
            <pc:docMk/>
            <pc:sldMk cId="194480552" sldId="275"/>
            <ac:picMk id="5" creationId="{A7097C6E-8BBE-20C3-CAEB-E213A9E8F68D}"/>
          </ac:picMkLst>
        </pc:picChg>
        <pc:picChg chg="add mod">
          <ac:chgData name="Pascal van der Waa | Engage Process" userId="fcbfa8e3-e2f2-412e-9c59-0b4930b68aad" providerId="ADAL" clId="{02A09DD7-8078-4B09-B48A-E8A82278BA83}" dt="2023-10-03T11:23:47.883" v="88" actId="1076"/>
          <ac:picMkLst>
            <pc:docMk/>
            <pc:sldMk cId="194480552" sldId="275"/>
            <ac:picMk id="7" creationId="{06574CAA-8A3F-B242-91C2-93AE7EBF28D6}"/>
          </ac:picMkLst>
        </pc:picChg>
        <pc:cxnChg chg="add mod">
          <ac:chgData name="Pascal van der Waa | Engage Process" userId="fcbfa8e3-e2f2-412e-9c59-0b4930b68aad" providerId="ADAL" clId="{02A09DD7-8078-4B09-B48A-E8A82278BA83}" dt="2023-10-03T11:25:15.415" v="115" actId="14100"/>
          <ac:cxnSpMkLst>
            <pc:docMk/>
            <pc:sldMk cId="194480552" sldId="275"/>
            <ac:cxnSpMk id="10" creationId="{0C323312-36BA-9CAA-121A-25F222A4B8B3}"/>
          </ac:cxnSpMkLst>
        </pc:cxnChg>
        <pc:cxnChg chg="add mod">
          <ac:chgData name="Pascal van der Waa | Engage Process" userId="fcbfa8e3-e2f2-412e-9c59-0b4930b68aad" providerId="ADAL" clId="{02A09DD7-8078-4B09-B48A-E8A82278BA83}" dt="2023-10-03T11:25:12.862" v="114" actId="14100"/>
          <ac:cxnSpMkLst>
            <pc:docMk/>
            <pc:sldMk cId="194480552" sldId="275"/>
            <ac:cxnSpMk id="11" creationId="{CE424DCB-643E-F930-773C-7C5E6DEE37CF}"/>
          </ac:cxnSpMkLst>
        </pc:cxnChg>
      </pc:sldChg>
      <pc:sldMasterChg chg="modSldLayout">
        <pc:chgData name="Pascal van der Waa | Engage Process" userId="fcbfa8e3-e2f2-412e-9c59-0b4930b68aad" providerId="ADAL" clId="{02A09DD7-8078-4B09-B48A-E8A82278BA83}" dt="2023-10-03T10:41:03.778" v="1" actId="207"/>
        <pc:sldMasterMkLst>
          <pc:docMk/>
          <pc:sldMasterMk cId="2774653895" sldId="2147483648"/>
        </pc:sldMasterMkLst>
        <pc:sldLayoutChg chg="modSp mod">
          <pc:chgData name="Pascal van der Waa | Engage Process" userId="fcbfa8e3-e2f2-412e-9c59-0b4930b68aad" providerId="ADAL" clId="{02A09DD7-8078-4B09-B48A-E8A82278BA83}" dt="2023-10-03T10:41:03.778" v="1" actId="207"/>
          <pc:sldLayoutMkLst>
            <pc:docMk/>
            <pc:sldMasterMk cId="2774653895" sldId="2147483648"/>
            <pc:sldLayoutMk cId="524602152" sldId="2147483664"/>
          </pc:sldLayoutMkLst>
          <pc:spChg chg="mod">
            <ac:chgData name="Pascal van der Waa | Engage Process" userId="fcbfa8e3-e2f2-412e-9c59-0b4930b68aad" providerId="ADAL" clId="{02A09DD7-8078-4B09-B48A-E8A82278BA83}" dt="2023-10-03T10:41:03.778" v="1" actId="207"/>
            <ac:spMkLst>
              <pc:docMk/>
              <pc:sldMasterMk cId="2774653895" sldId="2147483648"/>
              <pc:sldLayoutMk cId="524602152" sldId="2147483664"/>
              <ac:spMk id="3" creationId="{87DB920C-3457-FB9E-EB33-CFBD36C6F80E}"/>
            </ac:spMkLst>
          </pc:spChg>
          <pc:spChg chg="mod">
            <ac:chgData name="Pascal van der Waa | Engage Process" userId="fcbfa8e3-e2f2-412e-9c59-0b4930b68aad" providerId="ADAL" clId="{02A09DD7-8078-4B09-B48A-E8A82278BA83}" dt="2023-10-03T10:40:29.841" v="0" actId="207"/>
            <ac:spMkLst>
              <pc:docMk/>
              <pc:sldMasterMk cId="2774653895" sldId="2147483648"/>
              <pc:sldLayoutMk cId="524602152" sldId="2147483664"/>
              <ac:spMk id="5" creationId="{0FD48EC3-1B72-3745-B172-85C5A3230D10}"/>
            </ac:spMkLst>
          </pc:spChg>
        </pc:sldLayoutChg>
      </pc:sldMasterChg>
    </pc:docChg>
  </pc:docChgLst>
  <pc:docChgLst>
    <pc:chgData name="Pascal van der Waa | Engage Process" userId="fcbfa8e3-e2f2-412e-9c59-0b4930b68aad" providerId="ADAL" clId="{AE0CE906-2F44-464A-9C8A-131527AEA2F6}"/>
    <pc:docChg chg="undo custSel addSld delSld modSld">
      <pc:chgData name="Pascal van der Waa | Engage Process" userId="fcbfa8e3-e2f2-412e-9c59-0b4930b68aad" providerId="ADAL" clId="{AE0CE906-2F44-464A-9C8A-131527AEA2F6}" dt="2023-09-14T11:12:16.250" v="7" actId="478"/>
      <pc:docMkLst>
        <pc:docMk/>
      </pc:docMkLst>
      <pc:sldChg chg="addSp delSp modSp add del mod">
        <pc:chgData name="Pascal van der Waa | Engage Process" userId="fcbfa8e3-e2f2-412e-9c59-0b4930b68aad" providerId="ADAL" clId="{AE0CE906-2F44-464A-9C8A-131527AEA2F6}" dt="2023-09-14T11:12:16.250" v="7" actId="478"/>
        <pc:sldMkLst>
          <pc:docMk/>
          <pc:sldMk cId="2296873924" sldId="258"/>
        </pc:sldMkLst>
        <pc:spChg chg="del">
          <ac:chgData name="Pascal van der Waa | Engage Process" userId="fcbfa8e3-e2f2-412e-9c59-0b4930b68aad" providerId="ADAL" clId="{AE0CE906-2F44-464A-9C8A-131527AEA2F6}" dt="2023-09-14T11:12:16.250" v="7" actId="478"/>
          <ac:spMkLst>
            <pc:docMk/>
            <pc:sldMk cId="2296873924" sldId="258"/>
            <ac:spMk id="3" creationId="{2B038BE3-E7FD-CE4E-F596-F2CC34C98312}"/>
          </ac:spMkLst>
        </pc:spChg>
        <pc:spChg chg="add mod">
          <ac:chgData name="Pascal van der Waa | Engage Process" userId="fcbfa8e3-e2f2-412e-9c59-0b4930b68aad" providerId="ADAL" clId="{AE0CE906-2F44-464A-9C8A-131527AEA2F6}" dt="2023-09-14T11:12:16.250" v="7" actId="478"/>
          <ac:spMkLst>
            <pc:docMk/>
            <pc:sldMk cId="2296873924" sldId="258"/>
            <ac:spMk id="5" creationId="{F7A2CC7F-2365-9E6B-6C16-C963986C7CDA}"/>
          </ac:spMkLst>
        </pc:spChg>
      </pc:sldChg>
      <pc:sldChg chg="del">
        <pc:chgData name="Pascal van der Waa | Engage Process" userId="fcbfa8e3-e2f2-412e-9c59-0b4930b68aad" providerId="ADAL" clId="{AE0CE906-2F44-464A-9C8A-131527AEA2F6}" dt="2023-09-14T11:12:01.975" v="0" actId="47"/>
        <pc:sldMkLst>
          <pc:docMk/>
          <pc:sldMk cId="3099544560" sldId="274"/>
        </pc:sldMkLst>
      </pc:sldChg>
      <pc:sldChg chg="del">
        <pc:chgData name="Pascal van der Waa | Engage Process" userId="fcbfa8e3-e2f2-412e-9c59-0b4930b68aad" providerId="ADAL" clId="{AE0CE906-2F44-464A-9C8A-131527AEA2F6}" dt="2023-09-14T11:12:04.540" v="1" actId="47"/>
        <pc:sldMkLst>
          <pc:docMk/>
          <pc:sldMk cId="127885246" sldId="289"/>
        </pc:sldMkLst>
      </pc:sldChg>
      <pc:sldChg chg="del">
        <pc:chgData name="Pascal van der Waa | Engage Process" userId="fcbfa8e3-e2f2-412e-9c59-0b4930b68aad" providerId="ADAL" clId="{AE0CE906-2F44-464A-9C8A-131527AEA2F6}" dt="2023-09-14T11:12:08.348" v="4" actId="47"/>
        <pc:sldMkLst>
          <pc:docMk/>
          <pc:sldMk cId="2868121761" sldId="290"/>
        </pc:sldMkLst>
      </pc:sldChg>
      <pc:sldChg chg="del">
        <pc:chgData name="Pascal van der Waa | Engage Process" userId="fcbfa8e3-e2f2-412e-9c59-0b4930b68aad" providerId="ADAL" clId="{AE0CE906-2F44-464A-9C8A-131527AEA2F6}" dt="2023-09-14T11:12:07.217" v="3" actId="47"/>
        <pc:sldMkLst>
          <pc:docMk/>
          <pc:sldMk cId="849673629" sldId="291"/>
        </pc:sldMkLst>
      </pc:sldChg>
      <pc:sldChg chg="del">
        <pc:chgData name="Pascal van der Waa | Engage Process" userId="fcbfa8e3-e2f2-412e-9c59-0b4930b68aad" providerId="ADAL" clId="{AE0CE906-2F44-464A-9C8A-131527AEA2F6}" dt="2023-09-14T11:12:06.146" v="2" actId="47"/>
        <pc:sldMkLst>
          <pc:docMk/>
          <pc:sldMk cId="1995783541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86DF-C418-4603-8B34-50D4426339E1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30B1-C550-4C53-9771-C31008068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6427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54F25A-E36C-7D2F-8D27-8207495E4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43" b="10595"/>
          <a:stretch/>
        </p:blipFill>
        <p:spPr>
          <a:xfrm>
            <a:off x="8331200" y="859818"/>
            <a:ext cx="3860800" cy="5842563"/>
          </a:xfrm>
          <a:prstGeom prst="rect">
            <a:avLst/>
          </a:prstGeom>
        </p:spPr>
      </p:pic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5995BE-1B6C-3A62-2325-634CB4D7F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880" t="21011"/>
          <a:stretch/>
        </p:blipFill>
        <p:spPr>
          <a:xfrm>
            <a:off x="0" y="8903"/>
            <a:ext cx="3035120" cy="369487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58E83D-6BE9-E25D-3506-494CFF8ABF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12747-5BCE-D8A7-727C-73BEA7C41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420"/>
          <a:stretch/>
        </p:blipFill>
        <p:spPr>
          <a:xfrm>
            <a:off x="7093527" y="1083962"/>
            <a:ext cx="5098474" cy="5235622"/>
          </a:xfrm>
          <a:prstGeom prst="rect">
            <a:avLst/>
          </a:prstGeom>
        </p:spPr>
      </p:pic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589489-52C4-FC14-10D6-625806BA0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 Confere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chair lot">
            <a:extLst>
              <a:ext uri="{FF2B5EF4-FFF2-40B4-BE49-F238E27FC236}">
                <a16:creationId xmlns:a16="http://schemas.microsoft.com/office/drawing/2014/main" id="{7EFEB468-D56C-9D13-599A-FEBB8129F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7615"/>
          <a:stretch/>
        </p:blipFill>
        <p:spPr bwMode="auto">
          <a:xfrm>
            <a:off x="0" y="1775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5000"/>
              <a:lumOff val="75000"/>
              <a:alpha val="850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87DB920C-3457-FB9E-EB33-CFBD36C6F80E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84ABC59-41A3-8CED-0B37-F613A78F6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EF1A-E277-4CCA-8812-C993ED7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86F5-5515-4D72-AC7D-A39000D3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8FE9-815F-40FE-A548-B75ED735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3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27" y="1122362"/>
            <a:ext cx="6783750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11" name="Picture 10" descr="Woman in business attire">
            <a:extLst>
              <a:ext uri="{FF2B5EF4-FFF2-40B4-BE49-F238E27FC236}">
                <a16:creationId xmlns:a16="http://schemas.microsoft.com/office/drawing/2014/main" id="{9F75D999-B265-C4B1-6DAC-E8450EBC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797" r="52224"/>
          <a:stretch/>
        </p:blipFill>
        <p:spPr>
          <a:xfrm>
            <a:off x="-1" y="-1"/>
            <a:ext cx="3969327" cy="6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72" y="1122362"/>
            <a:ext cx="5091545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4" name="Picture 3" descr="Hands held up high during a conference">
            <a:extLst>
              <a:ext uri="{FF2B5EF4-FFF2-40B4-BE49-F238E27FC236}">
                <a16:creationId xmlns:a16="http://schemas.microsoft.com/office/drawing/2014/main" id="{E5EAA418-AA27-BAB4-0103-F8CB35AD0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/>
          <a:stretch/>
        </p:blipFill>
        <p:spPr>
          <a:xfrm>
            <a:off x="0" y="-10682"/>
            <a:ext cx="6096000" cy="6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94F158B-D8D2-9F28-2578-30666B8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33"/>
          <a:stretch/>
        </p:blipFill>
        <p:spPr>
          <a:xfrm>
            <a:off x="0" y="334144"/>
            <a:ext cx="3988810" cy="6010275"/>
          </a:xfrm>
          <a:prstGeom prst="rect">
            <a:avLst/>
          </a:prstGeom>
        </p:spPr>
      </p:pic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22362"/>
            <a:ext cx="566650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2266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6F50D2-5464-C8BD-D20E-5E03F4072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60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75F39B2-1437-BC0D-715B-8977961F7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01" b="2290"/>
          <a:stretch/>
        </p:blipFill>
        <p:spPr>
          <a:xfrm>
            <a:off x="7628941" y="1073767"/>
            <a:ext cx="4563059" cy="5455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6F50D2-5464-C8BD-D20E-5E03F40722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7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3848BD5-F3CB-5E8C-C4C2-CE79834F6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543" b="27301"/>
          <a:stretch/>
        </p:blipFill>
        <p:spPr>
          <a:xfrm>
            <a:off x="0" y="3859888"/>
            <a:ext cx="2644861" cy="26908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305C35-4093-0CD2-4AE9-6C0265AD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957" r="16051"/>
          <a:stretch/>
        </p:blipFill>
        <p:spPr>
          <a:xfrm>
            <a:off x="10406590" y="882080"/>
            <a:ext cx="1785410" cy="1829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504EF8-13B3-E09E-365E-36D201D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91" t="23313"/>
          <a:stretch/>
        </p:blipFill>
        <p:spPr>
          <a:xfrm>
            <a:off x="1" y="885372"/>
            <a:ext cx="1969898" cy="2148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8C4251-AC5F-E634-9F26-4801339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58" b="21918"/>
          <a:stretch/>
        </p:blipFill>
        <p:spPr>
          <a:xfrm>
            <a:off x="10892765" y="5366187"/>
            <a:ext cx="1299235" cy="116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105D9D5-BC5F-8C51-C094-20A38D72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8180"/>
          <a:stretch/>
        </p:blipFill>
        <p:spPr>
          <a:xfrm>
            <a:off x="11668445" y="4524323"/>
            <a:ext cx="532433" cy="7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75CF57-6A66-BF53-D683-4232C8FF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126" b="22972"/>
          <a:stretch/>
        </p:blipFill>
        <p:spPr>
          <a:xfrm>
            <a:off x="10037619" y="3802948"/>
            <a:ext cx="2154382" cy="27260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4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6B45D-B990-44F9-8F40-934BB304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90"/>
            <a:ext cx="8600342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9818-DDEF-4DFE-851B-966BEDF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0895-D254-4F16-AF36-187613C3E643}"/>
              </a:ext>
            </a:extLst>
          </p:cNvPr>
          <p:cNvCxnSpPr/>
          <p:nvPr userDrawn="1"/>
        </p:nvCxnSpPr>
        <p:spPr>
          <a:xfrm>
            <a:off x="0" y="6790490"/>
            <a:ext cx="12192000" cy="0"/>
          </a:xfrm>
          <a:prstGeom prst="line">
            <a:avLst/>
          </a:prstGeom>
          <a:ln w="130175">
            <a:solidFill>
              <a:srgbClr val="F5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≠">
            <a:extLst>
              <a:ext uri="{FF2B5EF4-FFF2-40B4-BE49-F238E27FC236}">
                <a16:creationId xmlns:a16="http://schemas.microsoft.com/office/drawing/2014/main" id="{D8EBF8A2-6262-4E99-9526-8AC89E976034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≠">
            <a:extLst>
              <a:ext uri="{FF2B5EF4-FFF2-40B4-BE49-F238E27FC236}">
                <a16:creationId xmlns:a16="http://schemas.microsoft.com/office/drawing/2014/main" id="{6135FF12-B134-BBDE-3CB8-848BDA5E24AC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27F59C-5790-4242-3331-5B864E9CD7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1" r:id="rId3"/>
    <p:sldLayoutId id="2147483672" r:id="rId4"/>
    <p:sldLayoutId id="2147483659" r:id="rId5"/>
    <p:sldLayoutId id="2147483667" r:id="rId6"/>
    <p:sldLayoutId id="2147483661" r:id="rId7"/>
    <p:sldLayoutId id="2147483668" r:id="rId8"/>
    <p:sldLayoutId id="2147483669" r:id="rId9"/>
    <p:sldLayoutId id="2147483662" r:id="rId10"/>
    <p:sldLayoutId id="2147483666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7250C-32F7-B99F-45AD-D25B3B208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 </a:t>
            </a:r>
            <a:r>
              <a:rPr lang="en-GB" dirty="0" err="1">
                <a:solidFill>
                  <a:schemeClr val="tx1"/>
                </a:solidFill>
              </a:rPr>
              <a:t>beste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procesplaat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ooit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6A9783-8DFB-85B4-D2AF-81D9CE243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Tips </a:t>
            </a:r>
            <a:r>
              <a:rPr lang="en-GB" dirty="0" err="1">
                <a:solidFill>
                  <a:schemeClr val="tx1"/>
                </a:solidFill>
              </a:rPr>
              <a:t>voor</a:t>
            </a:r>
            <a:r>
              <a:rPr lang="en-GB" dirty="0">
                <a:solidFill>
                  <a:schemeClr val="tx1"/>
                </a:solidFill>
              </a:rPr>
              <a:t> het </a:t>
            </a:r>
            <a:r>
              <a:rPr lang="en-GB" dirty="0" err="1">
                <a:solidFill>
                  <a:schemeClr val="tx1"/>
                </a:solidFill>
              </a:rPr>
              <a:t>verbeteren</a:t>
            </a:r>
            <a:r>
              <a:rPr lang="en-GB" dirty="0">
                <a:solidFill>
                  <a:schemeClr val="tx1"/>
                </a:solidFill>
              </a:rPr>
              <a:t> van de </a:t>
            </a:r>
            <a:r>
              <a:rPr lang="en-GB" dirty="0" err="1">
                <a:solidFill>
                  <a:schemeClr val="tx1"/>
                </a:solidFill>
              </a:rPr>
              <a:t>kwaliteit</a:t>
            </a:r>
            <a:r>
              <a:rPr lang="en-GB" dirty="0">
                <a:solidFill>
                  <a:schemeClr val="tx1"/>
                </a:solidFill>
              </a:rPr>
              <a:t> en </a:t>
            </a:r>
            <a:r>
              <a:rPr lang="en-GB" dirty="0" err="1">
                <a:solidFill>
                  <a:schemeClr val="tx1"/>
                </a:solidFill>
              </a:rPr>
              <a:t>leesbaarheid</a:t>
            </a:r>
            <a:r>
              <a:rPr lang="en-GB" dirty="0">
                <a:solidFill>
                  <a:schemeClr val="tx1"/>
                </a:solidFill>
              </a:rPr>
              <a:t> van </a:t>
            </a:r>
            <a:r>
              <a:rPr lang="en-GB" dirty="0" err="1">
                <a:solidFill>
                  <a:schemeClr val="tx1"/>
                </a:solidFill>
              </a:rPr>
              <a:t>uw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processen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11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7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23C28E-0D3E-3EEC-BB42-F25FF65C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147"/>
            <a:ext cx="12192000" cy="48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8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 descr="Afbeelding met diagram&#10;&#10;Automatisch gegenereerde beschrijving">
            <a:extLst>
              <a:ext uri="{FF2B5EF4-FFF2-40B4-BE49-F238E27FC236}">
                <a16:creationId xmlns:a16="http://schemas.microsoft.com/office/drawing/2014/main" id="{1FEA6208-9BF1-148D-8711-8448D8A09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31" y="923544"/>
            <a:ext cx="750581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9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845D91-C3CD-405F-FC9D-9FF88B2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3" y="1515785"/>
            <a:ext cx="10330813" cy="38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10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097C6E-8BBE-20C3-CAEB-E213A9E8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66" y="1559782"/>
            <a:ext cx="5274267" cy="14478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574CAA-8A3F-B242-91C2-93AE7EBF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4299"/>
            <a:ext cx="12192000" cy="1242529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323312-36BA-9CAA-121A-25F222A4B8B3}"/>
              </a:ext>
            </a:extLst>
          </p:cNvPr>
          <p:cNvCxnSpPr>
            <a:cxnSpLocks/>
          </p:cNvCxnSpPr>
          <p:nvPr/>
        </p:nvCxnSpPr>
        <p:spPr>
          <a:xfrm flipH="1">
            <a:off x="1728952" y="3130982"/>
            <a:ext cx="3532439" cy="184041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E424DCB-643E-F930-773C-7C5E6DEE37CF}"/>
              </a:ext>
            </a:extLst>
          </p:cNvPr>
          <p:cNvCxnSpPr>
            <a:cxnSpLocks/>
          </p:cNvCxnSpPr>
          <p:nvPr/>
        </p:nvCxnSpPr>
        <p:spPr>
          <a:xfrm>
            <a:off x="5623998" y="3130982"/>
            <a:ext cx="3309795" cy="184041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6951D-9CF2-F15B-249A-FF3C056C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mate van </a:t>
            </a:r>
            <a:r>
              <a:rPr lang="en-GB" dirty="0" err="1"/>
              <a:t>detaillering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E85E4-0C7C-DB88-7274-5908F006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Verschillende</a:t>
            </a:r>
            <a:r>
              <a:rPr lang="en-US" dirty="0"/>
              <a:t> </a:t>
            </a:r>
            <a:r>
              <a:rPr lang="en-US" b="1" dirty="0" err="1"/>
              <a:t>niveaus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bedrijfsproces</a:t>
            </a:r>
            <a:endParaRPr lang="en-US" dirty="0"/>
          </a:p>
          <a:p>
            <a:pPr lvl="1"/>
            <a:r>
              <a:rPr lang="en-US" dirty="0" err="1"/>
              <a:t>werkproces</a:t>
            </a:r>
            <a:endParaRPr lang="en-US" dirty="0"/>
          </a:p>
          <a:p>
            <a:pPr lvl="1"/>
            <a:r>
              <a:rPr lang="en-US" dirty="0" err="1"/>
              <a:t>werkinstructie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Doelgroep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Experts</a:t>
            </a:r>
          </a:p>
          <a:p>
            <a:pPr lvl="1"/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Doel</a:t>
            </a:r>
            <a:r>
              <a:rPr lang="en-US" dirty="0"/>
              <a:t> </a:t>
            </a:r>
            <a:r>
              <a:rPr lang="en-US" b="1" dirty="0"/>
              <a:t>van</a:t>
            </a:r>
            <a:r>
              <a:rPr lang="en-US" dirty="0"/>
              <a:t> </a:t>
            </a:r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b="1" dirty="0" err="1"/>
              <a:t>procesbeschrijving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Bespreken</a:t>
            </a:r>
            <a:r>
              <a:rPr lang="en-US" dirty="0"/>
              <a:t>/</a:t>
            </a:r>
            <a:r>
              <a:rPr lang="en-US" dirty="0" err="1"/>
              <a:t>verbeteren</a:t>
            </a:r>
            <a:endParaRPr lang="en-US" dirty="0"/>
          </a:p>
          <a:p>
            <a:pPr lvl="1"/>
            <a:r>
              <a:rPr lang="en-US" dirty="0" err="1"/>
              <a:t>Doorrekenen</a:t>
            </a:r>
            <a:endParaRPr lang="en-US" dirty="0"/>
          </a:p>
          <a:p>
            <a:pPr lvl="1"/>
            <a:r>
              <a:rPr lang="en-US" dirty="0" err="1"/>
              <a:t>Naslagwerk</a:t>
            </a:r>
            <a:r>
              <a:rPr lang="en-US" dirty="0"/>
              <a:t> in </a:t>
            </a:r>
            <a:r>
              <a:rPr lang="en-US" dirty="0" err="1"/>
              <a:t>processenhandboek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9EBA5-900B-2148-97AB-3F1A8604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Opmaakmogelijkheden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2F5BB-1DBE-40EE-6ACC-7B1F90EFA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4521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Iconen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Extra </a:t>
            </a:r>
            <a:r>
              <a:rPr lang="en-US" dirty="0" err="1"/>
              <a:t>iconen</a:t>
            </a:r>
            <a:endParaRPr lang="en-US" dirty="0"/>
          </a:p>
          <a:p>
            <a:pPr lvl="1"/>
            <a:r>
              <a:rPr lang="en-US" b="1" dirty="0" err="1"/>
              <a:t>Iconenstijl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Diagramfilter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Verbergen</a:t>
            </a:r>
            <a:r>
              <a:rPr lang="en-US" dirty="0"/>
              <a:t> van </a:t>
            </a:r>
            <a:r>
              <a:rPr lang="en-US" dirty="0" err="1"/>
              <a:t>iconen</a:t>
            </a:r>
            <a:endParaRPr lang="en-US" dirty="0"/>
          </a:p>
          <a:p>
            <a:endParaRPr lang="en-US" b="1" dirty="0"/>
          </a:p>
          <a:p>
            <a:r>
              <a:rPr lang="en-US" b="1" dirty="0" err="1"/>
              <a:t>Pijlen</a:t>
            </a:r>
            <a:endParaRPr lang="en-US" b="1" dirty="0"/>
          </a:p>
          <a:p>
            <a:endParaRPr lang="en-US" dirty="0"/>
          </a:p>
          <a:p>
            <a:r>
              <a:rPr lang="en-US" b="1" dirty="0" err="1"/>
              <a:t>Tekstvakken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b="1" dirty="0" err="1"/>
              <a:t>Groter</a:t>
            </a:r>
            <a:r>
              <a:rPr lang="en-US" dirty="0"/>
              <a:t> </a:t>
            </a:r>
            <a:r>
              <a:rPr lang="en-US" b="1" dirty="0" err="1"/>
              <a:t>maken</a:t>
            </a:r>
            <a:r>
              <a:rPr lang="en-US" dirty="0"/>
              <a:t> om alle </a:t>
            </a:r>
            <a:r>
              <a:rPr lang="en-US" dirty="0" err="1"/>
              <a:t>inhoud</a:t>
            </a:r>
            <a:r>
              <a:rPr lang="en-US" dirty="0"/>
              <a:t> te </a:t>
            </a:r>
            <a:r>
              <a:rPr lang="en-US" dirty="0" err="1"/>
              <a:t>tonen</a:t>
            </a:r>
            <a:endParaRPr lang="en-US" dirty="0"/>
          </a:p>
          <a:p>
            <a:pPr lvl="1"/>
            <a:r>
              <a:rPr lang="en-US" dirty="0"/>
              <a:t>Om </a:t>
            </a:r>
            <a:r>
              <a:rPr lang="en-US" b="1" dirty="0"/>
              <a:t>extra</a:t>
            </a:r>
            <a:r>
              <a:rPr lang="en-US" dirty="0"/>
              <a:t> </a:t>
            </a:r>
            <a:r>
              <a:rPr lang="en-US" b="1" dirty="0" err="1"/>
              <a:t>tekst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procesplaat</a:t>
            </a:r>
            <a:r>
              <a:rPr lang="en-US" dirty="0"/>
              <a:t> te </a:t>
            </a:r>
            <a:r>
              <a:rPr lang="en-US" dirty="0" err="1"/>
              <a:t>zetten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Positie</a:t>
            </a:r>
            <a:r>
              <a:rPr lang="en-US" dirty="0"/>
              <a:t> </a:t>
            </a:r>
            <a:r>
              <a:rPr lang="en-US" b="1" dirty="0" err="1"/>
              <a:t>processtappen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F166-8F74-1C43-3280-671A39FB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éérst</a:t>
            </a:r>
            <a:r>
              <a:rPr lang="en-US" dirty="0"/>
              <a:t> het </a:t>
            </a:r>
            <a:r>
              <a:rPr lang="en-US" b="1" dirty="0" err="1"/>
              <a:t>diagramfilter</a:t>
            </a:r>
            <a:r>
              <a:rPr lang="en-US" dirty="0"/>
              <a:t> en ga </a:t>
            </a:r>
            <a:r>
              <a:rPr lang="en-US" dirty="0" err="1"/>
              <a:t>daarna</a:t>
            </a:r>
            <a:r>
              <a:rPr lang="en-US" dirty="0"/>
              <a:t> met de </a:t>
            </a:r>
            <a:r>
              <a:rPr lang="en-US" dirty="0" err="1"/>
              <a:t>mogelijkheden</a:t>
            </a:r>
            <a:r>
              <a:rPr lang="en-US" dirty="0"/>
              <a:t> van het </a:t>
            </a:r>
            <a:r>
              <a:rPr lang="en-US" dirty="0" err="1"/>
              <a:t>tabblad</a:t>
            </a:r>
            <a:r>
              <a:rPr lang="en-US" dirty="0"/>
              <a:t> ‘</a:t>
            </a:r>
            <a:r>
              <a:rPr lang="en-US" b="1" dirty="0" err="1"/>
              <a:t>Ontwerp</a:t>
            </a:r>
            <a:r>
              <a:rPr lang="en-US" dirty="0"/>
              <a:t>’ aan de slag.</a:t>
            </a:r>
          </a:p>
          <a:p>
            <a:endParaRPr lang="en-US" dirty="0"/>
          </a:p>
          <a:p>
            <a:r>
              <a:rPr lang="en-US" dirty="0"/>
              <a:t>Maak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b="1" dirty="0" err="1"/>
              <a:t>Projectinstellingen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Maak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b="1" dirty="0" err="1"/>
              <a:t>subprocessen</a:t>
            </a:r>
            <a:r>
              <a:rPr lang="en-US" dirty="0"/>
              <a:t> en/of </a:t>
            </a:r>
            <a:r>
              <a:rPr lang="en-US" b="1" dirty="0" err="1"/>
              <a:t>proceskoppelingen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Laat </a:t>
            </a:r>
            <a:r>
              <a:rPr lang="en-US" b="1" dirty="0" err="1"/>
              <a:t>ons</a:t>
            </a:r>
            <a:r>
              <a:rPr lang="en-US" dirty="0"/>
              <a:t> u </a:t>
            </a:r>
            <a:r>
              <a:rPr lang="en-US" dirty="0" err="1"/>
              <a:t>helpen</a:t>
            </a:r>
            <a:r>
              <a:rPr lang="en-US" dirty="0"/>
              <a:t>! ….. </a:t>
            </a:r>
            <a:r>
              <a:rPr lang="en-US" sz="1600" dirty="0"/>
              <a:t>m</a:t>
            </a:r>
            <a:r>
              <a:rPr lang="en-US" sz="1600"/>
              <a:t>aar </a:t>
            </a:r>
            <a:r>
              <a:rPr lang="en-US" sz="1600" dirty="0" err="1"/>
              <a:t>geef</a:t>
            </a:r>
            <a:r>
              <a:rPr lang="en-US" sz="1600" dirty="0"/>
              <a:t> </a:t>
            </a:r>
            <a:r>
              <a:rPr lang="en-US" sz="1600" dirty="0" err="1"/>
              <a:t>ons</a:t>
            </a:r>
            <a:r>
              <a:rPr lang="en-US" sz="1600" dirty="0"/>
              <a:t> </a:t>
            </a:r>
            <a:r>
              <a:rPr lang="en-US" sz="1600" dirty="0" err="1"/>
              <a:t>daar</a:t>
            </a:r>
            <a:r>
              <a:rPr lang="en-US" sz="1600" dirty="0"/>
              <a:t> </a:t>
            </a:r>
            <a:r>
              <a:rPr lang="en-US" sz="1600" dirty="0" err="1"/>
              <a:t>wel</a:t>
            </a:r>
            <a:r>
              <a:rPr lang="en-US" sz="1600" dirty="0"/>
              <a:t> even de </a:t>
            </a:r>
            <a:r>
              <a:rPr lang="en-US" sz="1600" dirty="0" err="1"/>
              <a:t>tijd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.</a:t>
            </a:r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6725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B8D0-5F34-693D-E147-E71429BAA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 ?</a:t>
            </a:r>
            <a:endParaRPr lang="en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7A2CC7F-2365-9E6B-6C16-C963986C7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87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behandelen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F166-8F74-1C43-3280-671A39FB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Quiz!</a:t>
            </a:r>
          </a:p>
          <a:p>
            <a:endParaRPr lang="en-US" b="1" dirty="0"/>
          </a:p>
          <a:p>
            <a:r>
              <a:rPr lang="en-US" b="1" dirty="0"/>
              <a:t>De mate van </a:t>
            </a:r>
            <a:r>
              <a:rPr lang="en-US" b="1" dirty="0" err="1"/>
              <a:t>detaillering</a:t>
            </a:r>
            <a:endParaRPr lang="en-US" b="1" dirty="0"/>
          </a:p>
          <a:p>
            <a:pPr lvl="1"/>
            <a:endParaRPr lang="en-US" b="1" dirty="0"/>
          </a:p>
          <a:p>
            <a:r>
              <a:rPr lang="en-US" b="1" dirty="0" err="1"/>
              <a:t>Opmaakmogelijkheden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Tips</a:t>
            </a:r>
          </a:p>
          <a:p>
            <a:endParaRPr lang="en-US" b="1" dirty="0"/>
          </a:p>
          <a:p>
            <a:endParaRPr lang="en-NL" b="1" dirty="0"/>
          </a:p>
        </p:txBody>
      </p:sp>
    </p:spTree>
    <p:extLst>
      <p:ext uri="{BB962C8B-B14F-4D97-AF65-F5344CB8AC3E}">
        <p14:creationId xmlns:p14="http://schemas.microsoft.com/office/powerpoint/2010/main" val="39605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5D6672-6949-98F5-8D1E-312D62A1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9600" b="1" dirty="0"/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219781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1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Afbeelding met diagram&#10;&#10;Automatisch gegenereerde beschrijving">
            <a:extLst>
              <a:ext uri="{FF2B5EF4-FFF2-40B4-BE49-F238E27FC236}">
                <a16:creationId xmlns:a16="http://schemas.microsoft.com/office/drawing/2014/main" id="{413CB494-AA3A-297E-280B-AB9AACE0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12192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2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ractical Guide to Creating Better Looking Process Maps">
            <a:extLst>
              <a:ext uri="{FF2B5EF4-FFF2-40B4-BE49-F238E27FC236}">
                <a16:creationId xmlns:a16="http://schemas.microsoft.com/office/drawing/2014/main" id="{E6B2A07E-30E9-8BDF-E1FC-62729C4C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4" y="923544"/>
            <a:ext cx="8069580" cy="56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3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 descr="Afbeelding met diagram&#10;&#10;Automatisch gegenereerde beschrijving">
            <a:extLst>
              <a:ext uri="{FF2B5EF4-FFF2-40B4-BE49-F238E27FC236}">
                <a16:creationId xmlns:a16="http://schemas.microsoft.com/office/drawing/2014/main" id="{93D2C81B-43CA-9639-F933-ED7EF132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12192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4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Afbeelding met diagram&#10;&#10;Automatisch gegenereerde beschrijving">
            <a:extLst>
              <a:ext uri="{FF2B5EF4-FFF2-40B4-BE49-F238E27FC236}">
                <a16:creationId xmlns:a16="http://schemas.microsoft.com/office/drawing/2014/main" id="{BEA39E2E-9BB7-91A3-7014-B9EAE2F8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6" y="923544"/>
            <a:ext cx="27889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5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1C8230F5-F5A9-55E4-3891-155A3D4D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176"/>
            <a:ext cx="12192000" cy="26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FDE8-F98A-5D31-E726-2D6A6E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Afbeelding</a:t>
            </a:r>
            <a:r>
              <a:rPr lang="en-US" dirty="0"/>
              <a:t> 6</a:t>
            </a:r>
            <a:endParaRPr lang="en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548FE1-50DF-661A-D747-34C9701A9113}"/>
              </a:ext>
            </a:extLst>
          </p:cNvPr>
          <p:cNvSpPr/>
          <p:nvPr/>
        </p:nvSpPr>
        <p:spPr>
          <a:xfrm>
            <a:off x="0" y="923544"/>
            <a:ext cx="12192000" cy="5577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 descr="Afbeelding met diagram, schematisch&#10;&#10;Automatisch gegenereerde beschrijving">
            <a:extLst>
              <a:ext uri="{FF2B5EF4-FFF2-40B4-BE49-F238E27FC236}">
                <a16:creationId xmlns:a16="http://schemas.microsoft.com/office/drawing/2014/main" id="{FC6AC3DE-6644-2121-68A4-567F1447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382311"/>
            <a:ext cx="9656064" cy="45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ngage Colors">
      <a:dk1>
        <a:srgbClr val="282828"/>
      </a:dk1>
      <a:lt1>
        <a:sysClr val="window" lastClr="FFFFFF"/>
      </a:lt1>
      <a:dk2>
        <a:srgbClr val="FF4B05"/>
      </a:dk2>
      <a:lt2>
        <a:srgbClr val="FFFFFF"/>
      </a:lt2>
      <a:accent1>
        <a:srgbClr val="FF4B05"/>
      </a:accent1>
      <a:accent2>
        <a:srgbClr val="2B3238"/>
      </a:accent2>
      <a:accent3>
        <a:srgbClr val="D7D2D2"/>
      </a:accent3>
      <a:accent4>
        <a:srgbClr val="0A324B"/>
      </a:accent4>
      <a:accent5>
        <a:srgbClr val="FFDCC8"/>
      </a:accent5>
      <a:accent6>
        <a:srgbClr val="FF7D1E"/>
      </a:accent6>
      <a:hlink>
        <a:srgbClr val="0000EE"/>
      </a:hlink>
      <a:folHlink>
        <a:srgbClr val="954F72"/>
      </a:folHlink>
    </a:clrScheme>
    <a:fontScheme name="Custom 5">
      <a:majorFont>
        <a:latin typeface="PT San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Breedbeeld</PresentationFormat>
  <Paragraphs>59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Lato</vt:lpstr>
      <vt:lpstr>PT Sans</vt:lpstr>
      <vt:lpstr>Office Theme</vt:lpstr>
      <vt:lpstr>De beste procesplaat ooit!</vt:lpstr>
      <vt:lpstr>Wat gaan we behandelen?</vt:lpstr>
      <vt:lpstr>PowerPoint-presentatie</vt:lpstr>
      <vt:lpstr>Afbeelding 1</vt:lpstr>
      <vt:lpstr>Afbeelding 2</vt:lpstr>
      <vt:lpstr>Afbeelding 3</vt:lpstr>
      <vt:lpstr>Afbeelding 4</vt:lpstr>
      <vt:lpstr>Afbeelding 5</vt:lpstr>
      <vt:lpstr>Afbeelding 6</vt:lpstr>
      <vt:lpstr>Afbeelding 7</vt:lpstr>
      <vt:lpstr>Afbeelding 8</vt:lpstr>
      <vt:lpstr>Afbeelding 9</vt:lpstr>
      <vt:lpstr>Afbeelding 10</vt:lpstr>
      <vt:lpstr>De mate van detaillering</vt:lpstr>
      <vt:lpstr>Opmaakmogelijkheden</vt:lpstr>
      <vt:lpstr>Tips!</vt:lpstr>
      <vt:lpstr>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Twaalfhoven</dc:creator>
  <cp:lastModifiedBy>Pascal van der Waa | Engage Process</cp:lastModifiedBy>
  <cp:revision>336</cp:revision>
  <dcterms:created xsi:type="dcterms:W3CDTF">2020-06-04T05:50:25Z</dcterms:created>
  <dcterms:modified xsi:type="dcterms:W3CDTF">2023-10-03T11:41:15Z</dcterms:modified>
</cp:coreProperties>
</file>